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1" r:id="rId3"/>
    <p:sldId id="287" r:id="rId4"/>
    <p:sldId id="262" r:id="rId5"/>
    <p:sldId id="263" r:id="rId6"/>
    <p:sldId id="320" r:id="rId7"/>
    <p:sldId id="321" r:id="rId8"/>
    <p:sldId id="322" r:id="rId9"/>
    <p:sldId id="323" r:id="rId10"/>
    <p:sldId id="324" r:id="rId11"/>
    <p:sldId id="278" r:id="rId12"/>
    <p:sldId id="269" r:id="rId13"/>
    <p:sldId id="271" r:id="rId14"/>
    <p:sldId id="272" r:id="rId15"/>
    <p:sldId id="277" r:id="rId16"/>
    <p:sldId id="280" r:id="rId17"/>
    <p:sldId id="288" r:id="rId18"/>
    <p:sldId id="295" r:id="rId19"/>
    <p:sldId id="335" r:id="rId20"/>
    <p:sldId id="34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94" autoAdjust="0"/>
    <p:restoredTop sz="94660"/>
  </p:normalViewPr>
  <p:slideViewPr>
    <p:cSldViewPr snapToGrid="0">
      <p:cViewPr varScale="1">
        <p:scale>
          <a:sx n="74" d="100"/>
          <a:sy n="74" d="100"/>
        </p:scale>
        <p:origin x="306" y="66"/>
      </p:cViewPr>
      <p:guideLst/>
    </p:cSldViewPr>
  </p:slideViewPr>
  <p:notesTextViewPr>
    <p:cViewPr>
      <p:scale>
        <a:sx n="1" d="1"/>
        <a:sy n="1" d="1"/>
      </p:scale>
      <p:origin x="0" y="0"/>
    </p:cViewPr>
  </p:notesTextViewPr>
  <p:sorterViewPr>
    <p:cViewPr>
      <p:scale>
        <a:sx n="150" d="100"/>
        <a:sy n="150" d="100"/>
      </p:scale>
      <p:origin x="0" y="-626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D9FDF8-6793-43A4-BB19-9221C2A5CEFF}" type="datetimeFigureOut">
              <a:rPr lang="en-ID" smtClean="0"/>
              <a:t>20/05/2018</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563F3-8D34-44EE-A55D-732A10F492B4}" type="slidenum">
              <a:rPr lang="en-ID" smtClean="0"/>
              <a:t>‹#›</a:t>
            </a:fld>
            <a:endParaRPr lang="en-ID"/>
          </a:p>
        </p:txBody>
      </p:sp>
    </p:spTree>
    <p:extLst>
      <p:ext uri="{BB962C8B-B14F-4D97-AF65-F5344CB8AC3E}">
        <p14:creationId xmlns:p14="http://schemas.microsoft.com/office/powerpoint/2010/main" val="658506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5"/>
        <p:cNvGrpSpPr/>
        <p:nvPr/>
      </p:nvGrpSpPr>
      <p:grpSpPr>
        <a:xfrm>
          <a:off x="0" y="0"/>
          <a:ext cx="0" cy="0"/>
          <a:chOff x="0" y="0"/>
          <a:chExt cx="0" cy="0"/>
        </a:xfrm>
      </p:grpSpPr>
      <p:sp>
        <p:nvSpPr>
          <p:cNvPr id="4756" name="Shape 47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57" name="Shape 47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6657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2DD8C7C-11E0-4198-88F9-27E8C20D6932}"/>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600">
                <a:solidFill>
                  <a:schemeClr val="tx1"/>
                </a:solidFill>
              </a:defRPr>
            </a:lvl1pPr>
          </a:lstStyle>
          <a:p>
            <a:endParaRPr lang="en-ID"/>
          </a:p>
        </p:txBody>
      </p:sp>
    </p:spTree>
    <p:extLst>
      <p:ext uri="{BB962C8B-B14F-4D97-AF65-F5344CB8AC3E}">
        <p14:creationId xmlns:p14="http://schemas.microsoft.com/office/powerpoint/2010/main" val="7672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61CBF30-84A1-460E-8006-A73F75F4CAC9}"/>
              </a:ext>
            </a:extLst>
          </p:cNvPr>
          <p:cNvSpPr>
            <a:spLocks noGrp="1"/>
          </p:cNvSpPr>
          <p:nvPr>
            <p:ph type="pic" sz="quarter" idx="10"/>
          </p:nvPr>
        </p:nvSpPr>
        <p:spPr>
          <a:xfrm>
            <a:off x="494211" y="1881050"/>
            <a:ext cx="3357155" cy="1959429"/>
          </a:xfrm>
          <a:custGeom>
            <a:avLst/>
            <a:gdLst>
              <a:gd name="connsiteX0" fmla="*/ 0 w 3357155"/>
              <a:gd name="connsiteY0" fmla="*/ 0 h 1959429"/>
              <a:gd name="connsiteX1" fmla="*/ 3357155 w 3357155"/>
              <a:gd name="connsiteY1" fmla="*/ 0 h 1959429"/>
              <a:gd name="connsiteX2" fmla="*/ 3357155 w 3357155"/>
              <a:gd name="connsiteY2" fmla="*/ 1959429 h 1959429"/>
              <a:gd name="connsiteX3" fmla="*/ 0 w 3357155"/>
              <a:gd name="connsiteY3" fmla="*/ 1959429 h 1959429"/>
            </a:gdLst>
            <a:ahLst/>
            <a:cxnLst>
              <a:cxn ang="0">
                <a:pos x="connsiteX0" y="connsiteY0"/>
              </a:cxn>
              <a:cxn ang="0">
                <a:pos x="connsiteX1" y="connsiteY1"/>
              </a:cxn>
              <a:cxn ang="0">
                <a:pos x="connsiteX2" y="connsiteY2"/>
              </a:cxn>
              <a:cxn ang="0">
                <a:pos x="connsiteX3" y="connsiteY3"/>
              </a:cxn>
            </a:cxnLst>
            <a:rect l="l" t="t" r="r" b="b"/>
            <a:pathLst>
              <a:path w="3357155" h="1959429">
                <a:moveTo>
                  <a:pt x="0" y="0"/>
                </a:moveTo>
                <a:lnTo>
                  <a:pt x="3357155" y="0"/>
                </a:lnTo>
                <a:lnTo>
                  <a:pt x="3357155" y="1959429"/>
                </a:lnTo>
                <a:lnTo>
                  <a:pt x="0" y="1959429"/>
                </a:lnTo>
                <a:close/>
              </a:path>
            </a:pathLst>
          </a:custGeom>
        </p:spPr>
        <p:txBody>
          <a:bodyPr wrap="square">
            <a:noAutofit/>
          </a:bodyPr>
          <a:lstStyle>
            <a:lvl1pPr>
              <a:defRPr sz="1600"/>
            </a:lvl1pPr>
          </a:lstStyle>
          <a:p>
            <a:endParaRPr lang="en-ID"/>
          </a:p>
        </p:txBody>
      </p:sp>
      <p:sp>
        <p:nvSpPr>
          <p:cNvPr id="12" name="Picture Placeholder 11">
            <a:extLst>
              <a:ext uri="{FF2B5EF4-FFF2-40B4-BE49-F238E27FC236}">
                <a16:creationId xmlns:a16="http://schemas.microsoft.com/office/drawing/2014/main" id="{FEFDCEA0-971C-4EB8-BE30-C4A4515093E4}"/>
              </a:ext>
            </a:extLst>
          </p:cNvPr>
          <p:cNvSpPr>
            <a:spLocks noGrp="1"/>
          </p:cNvSpPr>
          <p:nvPr>
            <p:ph type="pic" sz="quarter" idx="11"/>
          </p:nvPr>
        </p:nvSpPr>
        <p:spPr>
          <a:xfrm>
            <a:off x="4321629" y="1881050"/>
            <a:ext cx="3452949" cy="1959429"/>
          </a:xfrm>
          <a:custGeom>
            <a:avLst/>
            <a:gdLst>
              <a:gd name="connsiteX0" fmla="*/ 0 w 3452949"/>
              <a:gd name="connsiteY0" fmla="*/ 0 h 1959429"/>
              <a:gd name="connsiteX1" fmla="*/ 3452949 w 3452949"/>
              <a:gd name="connsiteY1" fmla="*/ 0 h 1959429"/>
              <a:gd name="connsiteX2" fmla="*/ 3452949 w 3452949"/>
              <a:gd name="connsiteY2" fmla="*/ 1959429 h 1959429"/>
              <a:gd name="connsiteX3" fmla="*/ 0 w 3452949"/>
              <a:gd name="connsiteY3" fmla="*/ 1959429 h 1959429"/>
            </a:gdLst>
            <a:ahLst/>
            <a:cxnLst>
              <a:cxn ang="0">
                <a:pos x="connsiteX0" y="connsiteY0"/>
              </a:cxn>
              <a:cxn ang="0">
                <a:pos x="connsiteX1" y="connsiteY1"/>
              </a:cxn>
              <a:cxn ang="0">
                <a:pos x="connsiteX2" y="connsiteY2"/>
              </a:cxn>
              <a:cxn ang="0">
                <a:pos x="connsiteX3" y="connsiteY3"/>
              </a:cxn>
            </a:cxnLst>
            <a:rect l="l" t="t" r="r" b="b"/>
            <a:pathLst>
              <a:path w="3452949" h="1959429">
                <a:moveTo>
                  <a:pt x="0" y="0"/>
                </a:moveTo>
                <a:lnTo>
                  <a:pt x="3452949" y="0"/>
                </a:lnTo>
                <a:lnTo>
                  <a:pt x="3452949" y="1959429"/>
                </a:lnTo>
                <a:lnTo>
                  <a:pt x="0" y="1959429"/>
                </a:lnTo>
                <a:close/>
              </a:path>
            </a:pathLst>
          </a:custGeom>
        </p:spPr>
        <p:txBody>
          <a:bodyPr wrap="square">
            <a:noAutofit/>
          </a:bodyPr>
          <a:lstStyle>
            <a:lvl1pPr>
              <a:defRPr sz="1600"/>
            </a:lvl1pPr>
          </a:lstStyle>
          <a:p>
            <a:endParaRPr lang="en-ID"/>
          </a:p>
        </p:txBody>
      </p:sp>
      <p:sp>
        <p:nvSpPr>
          <p:cNvPr id="10" name="Picture Placeholder 9">
            <a:extLst>
              <a:ext uri="{FF2B5EF4-FFF2-40B4-BE49-F238E27FC236}">
                <a16:creationId xmlns:a16="http://schemas.microsoft.com/office/drawing/2014/main" id="{E9A599D1-0722-44E9-B535-94A6B0F74182}"/>
              </a:ext>
            </a:extLst>
          </p:cNvPr>
          <p:cNvSpPr>
            <a:spLocks noGrp="1"/>
          </p:cNvSpPr>
          <p:nvPr>
            <p:ph type="pic" sz="quarter" idx="12"/>
          </p:nvPr>
        </p:nvSpPr>
        <p:spPr>
          <a:xfrm>
            <a:off x="8244841" y="1874519"/>
            <a:ext cx="3452949" cy="1959429"/>
          </a:xfrm>
          <a:custGeom>
            <a:avLst/>
            <a:gdLst>
              <a:gd name="connsiteX0" fmla="*/ 0 w 3452949"/>
              <a:gd name="connsiteY0" fmla="*/ 0 h 1959429"/>
              <a:gd name="connsiteX1" fmla="*/ 3452949 w 3452949"/>
              <a:gd name="connsiteY1" fmla="*/ 0 h 1959429"/>
              <a:gd name="connsiteX2" fmla="*/ 3452949 w 3452949"/>
              <a:gd name="connsiteY2" fmla="*/ 1959429 h 1959429"/>
              <a:gd name="connsiteX3" fmla="*/ 0 w 3452949"/>
              <a:gd name="connsiteY3" fmla="*/ 1959429 h 1959429"/>
            </a:gdLst>
            <a:ahLst/>
            <a:cxnLst>
              <a:cxn ang="0">
                <a:pos x="connsiteX0" y="connsiteY0"/>
              </a:cxn>
              <a:cxn ang="0">
                <a:pos x="connsiteX1" y="connsiteY1"/>
              </a:cxn>
              <a:cxn ang="0">
                <a:pos x="connsiteX2" y="connsiteY2"/>
              </a:cxn>
              <a:cxn ang="0">
                <a:pos x="connsiteX3" y="connsiteY3"/>
              </a:cxn>
            </a:cxnLst>
            <a:rect l="l" t="t" r="r" b="b"/>
            <a:pathLst>
              <a:path w="3452949" h="1959429">
                <a:moveTo>
                  <a:pt x="0" y="0"/>
                </a:moveTo>
                <a:lnTo>
                  <a:pt x="3452949" y="0"/>
                </a:lnTo>
                <a:lnTo>
                  <a:pt x="3452949" y="1959429"/>
                </a:lnTo>
                <a:lnTo>
                  <a:pt x="0" y="1959429"/>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249153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238EBA9-3691-47A5-8ED0-C6291DF47C5C}"/>
              </a:ext>
            </a:extLst>
          </p:cNvPr>
          <p:cNvSpPr>
            <a:spLocks noGrp="1"/>
          </p:cNvSpPr>
          <p:nvPr>
            <p:ph type="pic" sz="quarter" idx="10"/>
          </p:nvPr>
        </p:nvSpPr>
        <p:spPr>
          <a:xfrm>
            <a:off x="705394" y="1417320"/>
            <a:ext cx="4023360" cy="4023360"/>
          </a:xfrm>
          <a:custGeom>
            <a:avLst/>
            <a:gdLst>
              <a:gd name="connsiteX0" fmla="*/ 2011680 w 4023360"/>
              <a:gd name="connsiteY0" fmla="*/ 0 h 4023360"/>
              <a:gd name="connsiteX1" fmla="*/ 4023360 w 4023360"/>
              <a:gd name="connsiteY1" fmla="*/ 2011680 h 4023360"/>
              <a:gd name="connsiteX2" fmla="*/ 2011680 w 4023360"/>
              <a:gd name="connsiteY2" fmla="*/ 4023360 h 4023360"/>
              <a:gd name="connsiteX3" fmla="*/ 0 w 4023360"/>
              <a:gd name="connsiteY3" fmla="*/ 2011680 h 4023360"/>
              <a:gd name="connsiteX4" fmla="*/ 2011680 w 4023360"/>
              <a:gd name="connsiteY4" fmla="*/ 0 h 402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0" h="4023360">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140440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F2F279A-5418-4053-8829-69F87E4FDB02}"/>
              </a:ext>
            </a:extLst>
          </p:cNvPr>
          <p:cNvSpPr>
            <a:spLocks noGrp="1"/>
          </p:cNvSpPr>
          <p:nvPr>
            <p:ph type="pic" sz="quarter" idx="10"/>
          </p:nvPr>
        </p:nvSpPr>
        <p:spPr>
          <a:xfrm>
            <a:off x="6217920" y="1482634"/>
            <a:ext cx="5974080" cy="3892732"/>
          </a:xfrm>
          <a:custGeom>
            <a:avLst/>
            <a:gdLst>
              <a:gd name="connsiteX0" fmla="*/ 0 w 5974080"/>
              <a:gd name="connsiteY0" fmla="*/ 0 h 3892732"/>
              <a:gd name="connsiteX1" fmla="*/ 5974080 w 5974080"/>
              <a:gd name="connsiteY1" fmla="*/ 0 h 3892732"/>
              <a:gd name="connsiteX2" fmla="*/ 5974080 w 5974080"/>
              <a:gd name="connsiteY2" fmla="*/ 3892732 h 3892732"/>
              <a:gd name="connsiteX3" fmla="*/ 0 w 5974080"/>
              <a:gd name="connsiteY3" fmla="*/ 3892732 h 3892732"/>
            </a:gdLst>
            <a:ahLst/>
            <a:cxnLst>
              <a:cxn ang="0">
                <a:pos x="connsiteX0" y="connsiteY0"/>
              </a:cxn>
              <a:cxn ang="0">
                <a:pos x="connsiteX1" y="connsiteY1"/>
              </a:cxn>
              <a:cxn ang="0">
                <a:pos x="connsiteX2" y="connsiteY2"/>
              </a:cxn>
              <a:cxn ang="0">
                <a:pos x="connsiteX3" y="connsiteY3"/>
              </a:cxn>
            </a:cxnLst>
            <a:rect l="l" t="t" r="r" b="b"/>
            <a:pathLst>
              <a:path w="5974080" h="3892732">
                <a:moveTo>
                  <a:pt x="0" y="0"/>
                </a:moveTo>
                <a:lnTo>
                  <a:pt x="5974080" y="0"/>
                </a:lnTo>
                <a:lnTo>
                  <a:pt x="5974080" y="3892732"/>
                </a:lnTo>
                <a:lnTo>
                  <a:pt x="0" y="3892732"/>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2037598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7611188-0058-4857-A90F-796EEE3B6C5E}"/>
              </a:ext>
            </a:extLst>
          </p:cNvPr>
          <p:cNvSpPr>
            <a:spLocks noGrp="1"/>
          </p:cNvSpPr>
          <p:nvPr>
            <p:ph type="pic" sz="quarter" idx="10"/>
          </p:nvPr>
        </p:nvSpPr>
        <p:spPr>
          <a:xfrm>
            <a:off x="0" y="-1"/>
            <a:ext cx="6096000" cy="1574074"/>
          </a:xfrm>
          <a:custGeom>
            <a:avLst/>
            <a:gdLst>
              <a:gd name="connsiteX0" fmla="*/ 0 w 6096000"/>
              <a:gd name="connsiteY0" fmla="*/ 0 h 1574074"/>
              <a:gd name="connsiteX1" fmla="*/ 6096000 w 6096000"/>
              <a:gd name="connsiteY1" fmla="*/ 0 h 1574074"/>
              <a:gd name="connsiteX2" fmla="*/ 6096000 w 6096000"/>
              <a:gd name="connsiteY2" fmla="*/ 1574074 h 1574074"/>
              <a:gd name="connsiteX3" fmla="*/ 0 w 6096000"/>
              <a:gd name="connsiteY3" fmla="*/ 1574074 h 1574074"/>
            </a:gdLst>
            <a:ahLst/>
            <a:cxnLst>
              <a:cxn ang="0">
                <a:pos x="connsiteX0" y="connsiteY0"/>
              </a:cxn>
              <a:cxn ang="0">
                <a:pos x="connsiteX1" y="connsiteY1"/>
              </a:cxn>
              <a:cxn ang="0">
                <a:pos x="connsiteX2" y="connsiteY2"/>
              </a:cxn>
              <a:cxn ang="0">
                <a:pos x="connsiteX3" y="connsiteY3"/>
              </a:cxn>
            </a:cxnLst>
            <a:rect l="l" t="t" r="r" b="b"/>
            <a:pathLst>
              <a:path w="6096000" h="1574074">
                <a:moveTo>
                  <a:pt x="0" y="0"/>
                </a:moveTo>
                <a:lnTo>
                  <a:pt x="6096000" y="0"/>
                </a:lnTo>
                <a:lnTo>
                  <a:pt x="6096000" y="1574074"/>
                </a:lnTo>
                <a:lnTo>
                  <a:pt x="0" y="1574074"/>
                </a:lnTo>
                <a:close/>
              </a:path>
            </a:pathLst>
          </a:custGeom>
        </p:spPr>
        <p:txBody>
          <a:bodyPr wrap="square">
            <a:noAutofit/>
          </a:bodyPr>
          <a:lstStyle>
            <a:lvl1pPr>
              <a:defRPr sz="1600"/>
            </a:lvl1pPr>
          </a:lstStyle>
          <a:p>
            <a:endParaRPr lang="en-ID"/>
          </a:p>
        </p:txBody>
      </p:sp>
      <p:sp>
        <p:nvSpPr>
          <p:cNvPr id="12" name="Picture Placeholder 11">
            <a:extLst>
              <a:ext uri="{FF2B5EF4-FFF2-40B4-BE49-F238E27FC236}">
                <a16:creationId xmlns:a16="http://schemas.microsoft.com/office/drawing/2014/main" id="{913E71A6-8635-4712-A3F2-009A26E93656}"/>
              </a:ext>
            </a:extLst>
          </p:cNvPr>
          <p:cNvSpPr>
            <a:spLocks noGrp="1"/>
          </p:cNvSpPr>
          <p:nvPr>
            <p:ph type="pic" sz="quarter" idx="11"/>
          </p:nvPr>
        </p:nvSpPr>
        <p:spPr>
          <a:xfrm>
            <a:off x="6096000" y="1574073"/>
            <a:ext cx="6096000" cy="1574074"/>
          </a:xfrm>
          <a:custGeom>
            <a:avLst/>
            <a:gdLst>
              <a:gd name="connsiteX0" fmla="*/ 0 w 6096000"/>
              <a:gd name="connsiteY0" fmla="*/ 0 h 1574074"/>
              <a:gd name="connsiteX1" fmla="*/ 6096000 w 6096000"/>
              <a:gd name="connsiteY1" fmla="*/ 0 h 1574074"/>
              <a:gd name="connsiteX2" fmla="*/ 6096000 w 6096000"/>
              <a:gd name="connsiteY2" fmla="*/ 1574074 h 1574074"/>
              <a:gd name="connsiteX3" fmla="*/ 0 w 6096000"/>
              <a:gd name="connsiteY3" fmla="*/ 1574074 h 1574074"/>
            </a:gdLst>
            <a:ahLst/>
            <a:cxnLst>
              <a:cxn ang="0">
                <a:pos x="connsiteX0" y="connsiteY0"/>
              </a:cxn>
              <a:cxn ang="0">
                <a:pos x="connsiteX1" y="connsiteY1"/>
              </a:cxn>
              <a:cxn ang="0">
                <a:pos x="connsiteX2" y="connsiteY2"/>
              </a:cxn>
              <a:cxn ang="0">
                <a:pos x="connsiteX3" y="connsiteY3"/>
              </a:cxn>
            </a:cxnLst>
            <a:rect l="l" t="t" r="r" b="b"/>
            <a:pathLst>
              <a:path w="6096000" h="1574074">
                <a:moveTo>
                  <a:pt x="0" y="0"/>
                </a:moveTo>
                <a:lnTo>
                  <a:pt x="6096000" y="0"/>
                </a:lnTo>
                <a:lnTo>
                  <a:pt x="6096000" y="1574074"/>
                </a:lnTo>
                <a:lnTo>
                  <a:pt x="0" y="1574074"/>
                </a:lnTo>
                <a:close/>
              </a:path>
            </a:pathLst>
          </a:custGeom>
        </p:spPr>
        <p:txBody>
          <a:bodyPr wrap="square">
            <a:noAutofit/>
          </a:bodyPr>
          <a:lstStyle>
            <a:lvl1pPr>
              <a:defRPr sz="1600"/>
            </a:lvl1pPr>
          </a:lstStyle>
          <a:p>
            <a:endParaRPr lang="en-ID"/>
          </a:p>
        </p:txBody>
      </p:sp>
      <p:sp>
        <p:nvSpPr>
          <p:cNvPr id="14" name="Picture Placeholder 13">
            <a:extLst>
              <a:ext uri="{FF2B5EF4-FFF2-40B4-BE49-F238E27FC236}">
                <a16:creationId xmlns:a16="http://schemas.microsoft.com/office/drawing/2014/main" id="{DDEF8F38-2222-4D35-8D25-F64943F79940}"/>
              </a:ext>
            </a:extLst>
          </p:cNvPr>
          <p:cNvSpPr>
            <a:spLocks noGrp="1"/>
          </p:cNvSpPr>
          <p:nvPr>
            <p:ph type="pic" sz="quarter" idx="12"/>
          </p:nvPr>
        </p:nvSpPr>
        <p:spPr>
          <a:xfrm>
            <a:off x="0" y="3148149"/>
            <a:ext cx="6096000" cy="1574074"/>
          </a:xfrm>
          <a:custGeom>
            <a:avLst/>
            <a:gdLst>
              <a:gd name="connsiteX0" fmla="*/ 0 w 6096000"/>
              <a:gd name="connsiteY0" fmla="*/ 0 h 1574074"/>
              <a:gd name="connsiteX1" fmla="*/ 6096000 w 6096000"/>
              <a:gd name="connsiteY1" fmla="*/ 0 h 1574074"/>
              <a:gd name="connsiteX2" fmla="*/ 6096000 w 6096000"/>
              <a:gd name="connsiteY2" fmla="*/ 1574074 h 1574074"/>
              <a:gd name="connsiteX3" fmla="*/ 0 w 6096000"/>
              <a:gd name="connsiteY3" fmla="*/ 1574074 h 1574074"/>
            </a:gdLst>
            <a:ahLst/>
            <a:cxnLst>
              <a:cxn ang="0">
                <a:pos x="connsiteX0" y="connsiteY0"/>
              </a:cxn>
              <a:cxn ang="0">
                <a:pos x="connsiteX1" y="connsiteY1"/>
              </a:cxn>
              <a:cxn ang="0">
                <a:pos x="connsiteX2" y="connsiteY2"/>
              </a:cxn>
              <a:cxn ang="0">
                <a:pos x="connsiteX3" y="connsiteY3"/>
              </a:cxn>
            </a:cxnLst>
            <a:rect l="l" t="t" r="r" b="b"/>
            <a:pathLst>
              <a:path w="6096000" h="1574074">
                <a:moveTo>
                  <a:pt x="0" y="0"/>
                </a:moveTo>
                <a:lnTo>
                  <a:pt x="6096000" y="0"/>
                </a:lnTo>
                <a:lnTo>
                  <a:pt x="6096000" y="1574074"/>
                </a:lnTo>
                <a:lnTo>
                  <a:pt x="0" y="1574074"/>
                </a:lnTo>
                <a:close/>
              </a:path>
            </a:pathLst>
          </a:custGeom>
        </p:spPr>
        <p:txBody>
          <a:bodyPr wrap="square">
            <a:noAutofit/>
          </a:bodyPr>
          <a:lstStyle>
            <a:lvl1pPr>
              <a:defRPr sz="1600"/>
            </a:lvl1pPr>
          </a:lstStyle>
          <a:p>
            <a:endParaRPr lang="en-ID"/>
          </a:p>
        </p:txBody>
      </p:sp>
      <p:sp>
        <p:nvSpPr>
          <p:cNvPr id="15" name="Picture Placeholder 14">
            <a:extLst>
              <a:ext uri="{FF2B5EF4-FFF2-40B4-BE49-F238E27FC236}">
                <a16:creationId xmlns:a16="http://schemas.microsoft.com/office/drawing/2014/main" id="{FF785144-6B8F-4552-A1AC-6EC5DC4A7450}"/>
              </a:ext>
            </a:extLst>
          </p:cNvPr>
          <p:cNvSpPr>
            <a:spLocks noGrp="1"/>
          </p:cNvSpPr>
          <p:nvPr>
            <p:ph type="pic" sz="quarter" idx="13"/>
          </p:nvPr>
        </p:nvSpPr>
        <p:spPr>
          <a:xfrm>
            <a:off x="6096000" y="4722222"/>
            <a:ext cx="6096000" cy="1574074"/>
          </a:xfrm>
          <a:custGeom>
            <a:avLst/>
            <a:gdLst>
              <a:gd name="connsiteX0" fmla="*/ 0 w 6096000"/>
              <a:gd name="connsiteY0" fmla="*/ 0 h 1574074"/>
              <a:gd name="connsiteX1" fmla="*/ 6096000 w 6096000"/>
              <a:gd name="connsiteY1" fmla="*/ 0 h 1574074"/>
              <a:gd name="connsiteX2" fmla="*/ 6096000 w 6096000"/>
              <a:gd name="connsiteY2" fmla="*/ 1574074 h 1574074"/>
              <a:gd name="connsiteX3" fmla="*/ 0 w 6096000"/>
              <a:gd name="connsiteY3" fmla="*/ 1574074 h 1574074"/>
            </a:gdLst>
            <a:ahLst/>
            <a:cxnLst>
              <a:cxn ang="0">
                <a:pos x="connsiteX0" y="connsiteY0"/>
              </a:cxn>
              <a:cxn ang="0">
                <a:pos x="connsiteX1" y="connsiteY1"/>
              </a:cxn>
              <a:cxn ang="0">
                <a:pos x="connsiteX2" y="connsiteY2"/>
              </a:cxn>
              <a:cxn ang="0">
                <a:pos x="connsiteX3" y="connsiteY3"/>
              </a:cxn>
            </a:cxnLst>
            <a:rect l="l" t="t" r="r" b="b"/>
            <a:pathLst>
              <a:path w="6096000" h="1574074">
                <a:moveTo>
                  <a:pt x="0" y="0"/>
                </a:moveTo>
                <a:lnTo>
                  <a:pt x="6096000" y="0"/>
                </a:lnTo>
                <a:lnTo>
                  <a:pt x="6096000" y="1574074"/>
                </a:lnTo>
                <a:lnTo>
                  <a:pt x="0" y="1574074"/>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2726004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218591-DDA1-4969-AA5F-F420052B2011}"/>
              </a:ext>
            </a:extLst>
          </p:cNvPr>
          <p:cNvSpPr>
            <a:spLocks noGrp="1"/>
          </p:cNvSpPr>
          <p:nvPr>
            <p:ph type="pic" sz="quarter" idx="10"/>
          </p:nvPr>
        </p:nvSpPr>
        <p:spPr>
          <a:xfrm>
            <a:off x="0" y="0"/>
            <a:ext cx="2155371" cy="6270171"/>
          </a:xfrm>
          <a:custGeom>
            <a:avLst/>
            <a:gdLst>
              <a:gd name="connsiteX0" fmla="*/ 0 w 2155371"/>
              <a:gd name="connsiteY0" fmla="*/ 0 h 6270171"/>
              <a:gd name="connsiteX1" fmla="*/ 2155371 w 2155371"/>
              <a:gd name="connsiteY1" fmla="*/ 0 h 6270171"/>
              <a:gd name="connsiteX2" fmla="*/ 2155371 w 2155371"/>
              <a:gd name="connsiteY2" fmla="*/ 6270171 h 6270171"/>
              <a:gd name="connsiteX3" fmla="*/ 0 w 2155371"/>
              <a:gd name="connsiteY3" fmla="*/ 6270171 h 6270171"/>
            </a:gdLst>
            <a:ahLst/>
            <a:cxnLst>
              <a:cxn ang="0">
                <a:pos x="connsiteX0" y="connsiteY0"/>
              </a:cxn>
              <a:cxn ang="0">
                <a:pos x="connsiteX1" y="connsiteY1"/>
              </a:cxn>
              <a:cxn ang="0">
                <a:pos x="connsiteX2" y="connsiteY2"/>
              </a:cxn>
              <a:cxn ang="0">
                <a:pos x="connsiteX3" y="connsiteY3"/>
              </a:cxn>
            </a:cxnLst>
            <a:rect l="l" t="t" r="r" b="b"/>
            <a:pathLst>
              <a:path w="2155371" h="6270171">
                <a:moveTo>
                  <a:pt x="0" y="0"/>
                </a:moveTo>
                <a:lnTo>
                  <a:pt x="2155371" y="0"/>
                </a:lnTo>
                <a:lnTo>
                  <a:pt x="2155371" y="6270171"/>
                </a:lnTo>
                <a:lnTo>
                  <a:pt x="0" y="6270171"/>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757372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128C50F-3FD5-4E8A-B1AD-99169BBC5347}"/>
              </a:ext>
            </a:extLst>
          </p:cNvPr>
          <p:cNvSpPr>
            <a:spLocks noGrp="1"/>
          </p:cNvSpPr>
          <p:nvPr>
            <p:ph type="pic" sz="quarter" idx="10"/>
          </p:nvPr>
        </p:nvSpPr>
        <p:spPr>
          <a:xfrm>
            <a:off x="892098" y="2051825"/>
            <a:ext cx="2051225" cy="3724507"/>
          </a:xfrm>
          <a:custGeom>
            <a:avLst/>
            <a:gdLst>
              <a:gd name="connsiteX0" fmla="*/ 0 w 2051225"/>
              <a:gd name="connsiteY0" fmla="*/ 0 h 3724507"/>
              <a:gd name="connsiteX1" fmla="*/ 2051225 w 2051225"/>
              <a:gd name="connsiteY1" fmla="*/ 0 h 3724507"/>
              <a:gd name="connsiteX2" fmla="*/ 2051225 w 2051225"/>
              <a:gd name="connsiteY2" fmla="*/ 3724507 h 3724507"/>
              <a:gd name="connsiteX3" fmla="*/ 0 w 2051225"/>
              <a:gd name="connsiteY3" fmla="*/ 3724507 h 3724507"/>
            </a:gdLst>
            <a:ahLst/>
            <a:cxnLst>
              <a:cxn ang="0">
                <a:pos x="connsiteX0" y="connsiteY0"/>
              </a:cxn>
              <a:cxn ang="0">
                <a:pos x="connsiteX1" y="connsiteY1"/>
              </a:cxn>
              <a:cxn ang="0">
                <a:pos x="connsiteX2" y="connsiteY2"/>
              </a:cxn>
              <a:cxn ang="0">
                <a:pos x="connsiteX3" y="connsiteY3"/>
              </a:cxn>
            </a:cxnLst>
            <a:rect l="l" t="t" r="r" b="b"/>
            <a:pathLst>
              <a:path w="2051225" h="3724507">
                <a:moveTo>
                  <a:pt x="0" y="0"/>
                </a:moveTo>
                <a:lnTo>
                  <a:pt x="2051225" y="0"/>
                </a:lnTo>
                <a:lnTo>
                  <a:pt x="2051225" y="3724507"/>
                </a:lnTo>
                <a:lnTo>
                  <a:pt x="0" y="3724507"/>
                </a:lnTo>
                <a:close/>
              </a:path>
            </a:pathLst>
          </a:custGeom>
        </p:spPr>
        <p:txBody>
          <a:bodyPr wrap="square">
            <a:noAutofit/>
          </a:bodyPr>
          <a:lstStyle>
            <a:lvl1pPr>
              <a:defRPr sz="1600"/>
            </a:lvl1pPr>
          </a:lstStyle>
          <a:p>
            <a:endParaRPr lang="en-ID"/>
          </a:p>
        </p:txBody>
      </p:sp>
      <p:sp>
        <p:nvSpPr>
          <p:cNvPr id="8" name="Picture Placeholder 7">
            <a:extLst>
              <a:ext uri="{FF2B5EF4-FFF2-40B4-BE49-F238E27FC236}">
                <a16:creationId xmlns:a16="http://schemas.microsoft.com/office/drawing/2014/main" id="{C425574F-474B-4A8A-B80E-9B4FAFC65664}"/>
              </a:ext>
            </a:extLst>
          </p:cNvPr>
          <p:cNvSpPr>
            <a:spLocks noGrp="1"/>
          </p:cNvSpPr>
          <p:nvPr>
            <p:ph type="pic" sz="quarter" idx="11"/>
          </p:nvPr>
        </p:nvSpPr>
        <p:spPr>
          <a:xfrm>
            <a:off x="6096001" y="2051825"/>
            <a:ext cx="2051225" cy="3724507"/>
          </a:xfrm>
          <a:custGeom>
            <a:avLst/>
            <a:gdLst>
              <a:gd name="connsiteX0" fmla="*/ 0 w 2051225"/>
              <a:gd name="connsiteY0" fmla="*/ 0 h 3724507"/>
              <a:gd name="connsiteX1" fmla="*/ 2051225 w 2051225"/>
              <a:gd name="connsiteY1" fmla="*/ 0 h 3724507"/>
              <a:gd name="connsiteX2" fmla="*/ 2051225 w 2051225"/>
              <a:gd name="connsiteY2" fmla="*/ 3724507 h 3724507"/>
              <a:gd name="connsiteX3" fmla="*/ 0 w 2051225"/>
              <a:gd name="connsiteY3" fmla="*/ 3724507 h 3724507"/>
            </a:gdLst>
            <a:ahLst/>
            <a:cxnLst>
              <a:cxn ang="0">
                <a:pos x="connsiteX0" y="connsiteY0"/>
              </a:cxn>
              <a:cxn ang="0">
                <a:pos x="connsiteX1" y="connsiteY1"/>
              </a:cxn>
              <a:cxn ang="0">
                <a:pos x="connsiteX2" y="connsiteY2"/>
              </a:cxn>
              <a:cxn ang="0">
                <a:pos x="connsiteX3" y="connsiteY3"/>
              </a:cxn>
            </a:cxnLst>
            <a:rect l="l" t="t" r="r" b="b"/>
            <a:pathLst>
              <a:path w="2051225" h="3724507">
                <a:moveTo>
                  <a:pt x="0" y="0"/>
                </a:moveTo>
                <a:lnTo>
                  <a:pt x="2051225" y="0"/>
                </a:lnTo>
                <a:lnTo>
                  <a:pt x="2051225" y="3724507"/>
                </a:lnTo>
                <a:lnTo>
                  <a:pt x="0" y="3724507"/>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836395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8691CAD-91E1-44CB-9EFE-891C8A030310}"/>
              </a:ext>
            </a:extLst>
          </p:cNvPr>
          <p:cNvSpPr>
            <a:spLocks noGrp="1"/>
          </p:cNvSpPr>
          <p:nvPr>
            <p:ph type="pic" sz="quarter" idx="10"/>
          </p:nvPr>
        </p:nvSpPr>
        <p:spPr>
          <a:xfrm>
            <a:off x="0" y="0"/>
            <a:ext cx="12192000" cy="6255657"/>
          </a:xfrm>
          <a:custGeom>
            <a:avLst/>
            <a:gdLst>
              <a:gd name="connsiteX0" fmla="*/ 0 w 12192000"/>
              <a:gd name="connsiteY0" fmla="*/ 0 h 6255657"/>
              <a:gd name="connsiteX1" fmla="*/ 12192000 w 12192000"/>
              <a:gd name="connsiteY1" fmla="*/ 0 h 6255657"/>
              <a:gd name="connsiteX2" fmla="*/ 12192000 w 12192000"/>
              <a:gd name="connsiteY2" fmla="*/ 6255657 h 6255657"/>
              <a:gd name="connsiteX3" fmla="*/ 0 w 12192000"/>
              <a:gd name="connsiteY3" fmla="*/ 6255657 h 6255657"/>
            </a:gdLst>
            <a:ahLst/>
            <a:cxnLst>
              <a:cxn ang="0">
                <a:pos x="connsiteX0" y="connsiteY0"/>
              </a:cxn>
              <a:cxn ang="0">
                <a:pos x="connsiteX1" y="connsiteY1"/>
              </a:cxn>
              <a:cxn ang="0">
                <a:pos x="connsiteX2" y="connsiteY2"/>
              </a:cxn>
              <a:cxn ang="0">
                <a:pos x="connsiteX3" y="connsiteY3"/>
              </a:cxn>
            </a:cxnLst>
            <a:rect l="l" t="t" r="r" b="b"/>
            <a:pathLst>
              <a:path w="12192000" h="6255657">
                <a:moveTo>
                  <a:pt x="0" y="0"/>
                </a:moveTo>
                <a:lnTo>
                  <a:pt x="12192000" y="0"/>
                </a:lnTo>
                <a:lnTo>
                  <a:pt x="12192000" y="6255657"/>
                </a:lnTo>
                <a:lnTo>
                  <a:pt x="0" y="6255657"/>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1169701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355DE30-5824-4446-B2BD-32B199A5AD59}"/>
              </a:ext>
            </a:extLst>
          </p:cNvPr>
          <p:cNvSpPr>
            <a:spLocks noGrp="1"/>
          </p:cNvSpPr>
          <p:nvPr>
            <p:ph type="pic" sz="quarter" idx="10"/>
          </p:nvPr>
        </p:nvSpPr>
        <p:spPr>
          <a:xfrm>
            <a:off x="5362832" y="1"/>
            <a:ext cx="6829168" cy="6252518"/>
          </a:xfrm>
          <a:custGeom>
            <a:avLst/>
            <a:gdLst>
              <a:gd name="connsiteX0" fmla="*/ 1892064 w 6829168"/>
              <a:gd name="connsiteY0" fmla="*/ 0 h 6252518"/>
              <a:gd name="connsiteX1" fmla="*/ 6829168 w 6829168"/>
              <a:gd name="connsiteY1" fmla="*/ 0 h 6252518"/>
              <a:gd name="connsiteX2" fmla="*/ 6829168 w 6829168"/>
              <a:gd name="connsiteY2" fmla="*/ 6252518 h 6252518"/>
              <a:gd name="connsiteX3" fmla="*/ 0 w 6829168"/>
              <a:gd name="connsiteY3" fmla="*/ 6252518 h 6252518"/>
            </a:gdLst>
            <a:ahLst/>
            <a:cxnLst>
              <a:cxn ang="0">
                <a:pos x="connsiteX0" y="connsiteY0"/>
              </a:cxn>
              <a:cxn ang="0">
                <a:pos x="connsiteX1" y="connsiteY1"/>
              </a:cxn>
              <a:cxn ang="0">
                <a:pos x="connsiteX2" y="connsiteY2"/>
              </a:cxn>
              <a:cxn ang="0">
                <a:pos x="connsiteX3" y="connsiteY3"/>
              </a:cxn>
            </a:cxnLst>
            <a:rect l="l" t="t" r="r" b="b"/>
            <a:pathLst>
              <a:path w="6829168" h="6252518">
                <a:moveTo>
                  <a:pt x="1892064" y="0"/>
                </a:moveTo>
                <a:lnTo>
                  <a:pt x="6829168" y="0"/>
                </a:lnTo>
                <a:lnTo>
                  <a:pt x="6829168" y="6252518"/>
                </a:lnTo>
                <a:lnTo>
                  <a:pt x="0" y="6252518"/>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1338147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89A6564-1A7E-4534-9AFE-83D7833AB870}"/>
              </a:ext>
            </a:extLst>
          </p:cNvPr>
          <p:cNvSpPr>
            <a:spLocks noGrp="1"/>
          </p:cNvSpPr>
          <p:nvPr>
            <p:ph type="pic" sz="quarter" idx="10"/>
          </p:nvPr>
        </p:nvSpPr>
        <p:spPr>
          <a:xfrm>
            <a:off x="5362832" y="0"/>
            <a:ext cx="6829168" cy="6252518"/>
          </a:xfrm>
          <a:custGeom>
            <a:avLst/>
            <a:gdLst>
              <a:gd name="connsiteX0" fmla="*/ 0 w 6829168"/>
              <a:gd name="connsiteY0" fmla="*/ 0 h 6252518"/>
              <a:gd name="connsiteX1" fmla="*/ 6829168 w 6829168"/>
              <a:gd name="connsiteY1" fmla="*/ 0 h 6252518"/>
              <a:gd name="connsiteX2" fmla="*/ 6829168 w 6829168"/>
              <a:gd name="connsiteY2" fmla="*/ 6252518 h 6252518"/>
              <a:gd name="connsiteX3" fmla="*/ 0 w 6829168"/>
              <a:gd name="connsiteY3" fmla="*/ 6252518 h 6252518"/>
            </a:gdLst>
            <a:ahLst/>
            <a:cxnLst>
              <a:cxn ang="0">
                <a:pos x="connsiteX0" y="connsiteY0"/>
              </a:cxn>
              <a:cxn ang="0">
                <a:pos x="connsiteX1" y="connsiteY1"/>
              </a:cxn>
              <a:cxn ang="0">
                <a:pos x="connsiteX2" y="connsiteY2"/>
              </a:cxn>
              <a:cxn ang="0">
                <a:pos x="connsiteX3" y="connsiteY3"/>
              </a:cxn>
            </a:cxnLst>
            <a:rect l="l" t="t" r="r" b="b"/>
            <a:pathLst>
              <a:path w="6829168" h="6252518">
                <a:moveTo>
                  <a:pt x="0" y="0"/>
                </a:moveTo>
                <a:lnTo>
                  <a:pt x="6829168" y="0"/>
                </a:lnTo>
                <a:lnTo>
                  <a:pt x="6829168" y="6252518"/>
                </a:lnTo>
                <a:lnTo>
                  <a:pt x="0" y="6252518"/>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2423926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8BA0CEC-1DCC-4C7B-9096-FF850EB1DAB4}"/>
              </a:ext>
            </a:extLst>
          </p:cNvPr>
          <p:cNvSpPr>
            <a:spLocks noGrp="1"/>
          </p:cNvSpPr>
          <p:nvPr>
            <p:ph type="pic" sz="quarter" idx="10"/>
          </p:nvPr>
        </p:nvSpPr>
        <p:spPr>
          <a:xfrm>
            <a:off x="0" y="0"/>
            <a:ext cx="6829170" cy="6277232"/>
          </a:xfrm>
          <a:custGeom>
            <a:avLst/>
            <a:gdLst>
              <a:gd name="connsiteX0" fmla="*/ 0 w 6829170"/>
              <a:gd name="connsiteY0" fmla="*/ 0 h 6277232"/>
              <a:gd name="connsiteX1" fmla="*/ 4937106 w 6829170"/>
              <a:gd name="connsiteY1" fmla="*/ 0 h 6277232"/>
              <a:gd name="connsiteX2" fmla="*/ 6829170 w 6829170"/>
              <a:gd name="connsiteY2" fmla="*/ 6277232 h 6277232"/>
              <a:gd name="connsiteX3" fmla="*/ 0 w 6829170"/>
              <a:gd name="connsiteY3" fmla="*/ 6277232 h 6277232"/>
            </a:gdLst>
            <a:ahLst/>
            <a:cxnLst>
              <a:cxn ang="0">
                <a:pos x="connsiteX0" y="connsiteY0"/>
              </a:cxn>
              <a:cxn ang="0">
                <a:pos x="connsiteX1" y="connsiteY1"/>
              </a:cxn>
              <a:cxn ang="0">
                <a:pos x="connsiteX2" y="connsiteY2"/>
              </a:cxn>
              <a:cxn ang="0">
                <a:pos x="connsiteX3" y="connsiteY3"/>
              </a:cxn>
            </a:cxnLst>
            <a:rect l="l" t="t" r="r" b="b"/>
            <a:pathLst>
              <a:path w="6829170" h="6277232">
                <a:moveTo>
                  <a:pt x="0" y="0"/>
                </a:moveTo>
                <a:lnTo>
                  <a:pt x="4937106" y="0"/>
                </a:lnTo>
                <a:lnTo>
                  <a:pt x="6829170" y="6277232"/>
                </a:lnTo>
                <a:lnTo>
                  <a:pt x="0" y="6277232"/>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129571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2DD8C7C-11E0-4198-88F9-27E8C20D6932}"/>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600">
                <a:solidFill>
                  <a:schemeClr val="tx1"/>
                </a:solidFill>
              </a:defRPr>
            </a:lvl1pPr>
          </a:lstStyle>
          <a:p>
            <a:endParaRPr lang="en-ID"/>
          </a:p>
        </p:txBody>
      </p:sp>
    </p:spTree>
    <p:extLst>
      <p:ext uri="{BB962C8B-B14F-4D97-AF65-F5344CB8AC3E}">
        <p14:creationId xmlns:p14="http://schemas.microsoft.com/office/powerpoint/2010/main" val="3104705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72D745-1ACC-458C-915E-6D8AFCC2F734}"/>
              </a:ext>
            </a:extLst>
          </p:cNvPr>
          <p:cNvSpPr>
            <a:spLocks noGrp="1"/>
          </p:cNvSpPr>
          <p:nvPr>
            <p:ph type="pic" sz="quarter" idx="10"/>
          </p:nvPr>
        </p:nvSpPr>
        <p:spPr>
          <a:xfrm>
            <a:off x="0" y="0"/>
            <a:ext cx="6829168" cy="6252518"/>
          </a:xfrm>
          <a:custGeom>
            <a:avLst/>
            <a:gdLst>
              <a:gd name="connsiteX0" fmla="*/ 0 w 6829168"/>
              <a:gd name="connsiteY0" fmla="*/ 0 h 6252518"/>
              <a:gd name="connsiteX1" fmla="*/ 6829168 w 6829168"/>
              <a:gd name="connsiteY1" fmla="*/ 0 h 6252518"/>
              <a:gd name="connsiteX2" fmla="*/ 6829168 w 6829168"/>
              <a:gd name="connsiteY2" fmla="*/ 6252518 h 6252518"/>
              <a:gd name="connsiteX3" fmla="*/ 0 w 6829168"/>
              <a:gd name="connsiteY3" fmla="*/ 6252518 h 6252518"/>
            </a:gdLst>
            <a:ahLst/>
            <a:cxnLst>
              <a:cxn ang="0">
                <a:pos x="connsiteX0" y="connsiteY0"/>
              </a:cxn>
              <a:cxn ang="0">
                <a:pos x="connsiteX1" y="connsiteY1"/>
              </a:cxn>
              <a:cxn ang="0">
                <a:pos x="connsiteX2" y="connsiteY2"/>
              </a:cxn>
              <a:cxn ang="0">
                <a:pos x="connsiteX3" y="connsiteY3"/>
              </a:cxn>
            </a:cxnLst>
            <a:rect l="l" t="t" r="r" b="b"/>
            <a:pathLst>
              <a:path w="6829168" h="6252518">
                <a:moveTo>
                  <a:pt x="0" y="0"/>
                </a:moveTo>
                <a:lnTo>
                  <a:pt x="6829168" y="0"/>
                </a:lnTo>
                <a:lnTo>
                  <a:pt x="6829168" y="6252518"/>
                </a:lnTo>
                <a:lnTo>
                  <a:pt x="0" y="6252518"/>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1834463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F3DEB44-762D-47FD-A281-C4F8B76B2BD4}"/>
              </a:ext>
            </a:extLst>
          </p:cNvPr>
          <p:cNvSpPr>
            <a:spLocks noGrp="1"/>
          </p:cNvSpPr>
          <p:nvPr>
            <p:ph type="pic" sz="quarter" idx="10"/>
          </p:nvPr>
        </p:nvSpPr>
        <p:spPr>
          <a:xfrm>
            <a:off x="4890546" y="1363453"/>
            <a:ext cx="6496664" cy="3913668"/>
          </a:xfrm>
          <a:custGeom>
            <a:avLst/>
            <a:gdLst>
              <a:gd name="connsiteX0" fmla="*/ 0 w 6496664"/>
              <a:gd name="connsiteY0" fmla="*/ 0 h 3913668"/>
              <a:gd name="connsiteX1" fmla="*/ 6496664 w 6496664"/>
              <a:gd name="connsiteY1" fmla="*/ 0 h 3913668"/>
              <a:gd name="connsiteX2" fmla="*/ 6496664 w 6496664"/>
              <a:gd name="connsiteY2" fmla="*/ 3913668 h 3913668"/>
              <a:gd name="connsiteX3" fmla="*/ 0 w 6496664"/>
              <a:gd name="connsiteY3" fmla="*/ 3913668 h 3913668"/>
            </a:gdLst>
            <a:ahLst/>
            <a:cxnLst>
              <a:cxn ang="0">
                <a:pos x="connsiteX0" y="connsiteY0"/>
              </a:cxn>
              <a:cxn ang="0">
                <a:pos x="connsiteX1" y="connsiteY1"/>
              </a:cxn>
              <a:cxn ang="0">
                <a:pos x="connsiteX2" y="connsiteY2"/>
              </a:cxn>
              <a:cxn ang="0">
                <a:pos x="connsiteX3" y="connsiteY3"/>
              </a:cxn>
            </a:cxnLst>
            <a:rect l="l" t="t" r="r" b="b"/>
            <a:pathLst>
              <a:path w="6496664" h="3913668">
                <a:moveTo>
                  <a:pt x="0" y="0"/>
                </a:moveTo>
                <a:lnTo>
                  <a:pt x="6496664" y="0"/>
                </a:lnTo>
                <a:lnTo>
                  <a:pt x="6496664" y="3913668"/>
                </a:lnTo>
                <a:lnTo>
                  <a:pt x="0" y="3913668"/>
                </a:lnTo>
                <a:close/>
              </a:path>
            </a:pathLst>
          </a:custGeom>
        </p:spPr>
        <p:txBody>
          <a:bodyPr wrap="square">
            <a:noAutofit/>
          </a:bodyPr>
          <a:lstStyle>
            <a:lvl1pPr>
              <a:defRPr sz="1600"/>
            </a:lvl1pPr>
          </a:lstStyle>
          <a:p>
            <a:endParaRPr lang="en-ID" dirty="0"/>
          </a:p>
        </p:txBody>
      </p:sp>
    </p:spTree>
    <p:extLst>
      <p:ext uri="{BB962C8B-B14F-4D97-AF65-F5344CB8AC3E}">
        <p14:creationId xmlns:p14="http://schemas.microsoft.com/office/powerpoint/2010/main" val="2378533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C0024E9-BBC5-4351-8A6A-F0BB3A39339F}"/>
              </a:ext>
            </a:extLst>
          </p:cNvPr>
          <p:cNvSpPr>
            <a:spLocks noGrp="1"/>
          </p:cNvSpPr>
          <p:nvPr>
            <p:ph type="pic" sz="quarter" idx="10"/>
          </p:nvPr>
        </p:nvSpPr>
        <p:spPr>
          <a:xfrm>
            <a:off x="4754880" y="587829"/>
            <a:ext cx="7040880" cy="4193177"/>
          </a:xfrm>
          <a:custGeom>
            <a:avLst/>
            <a:gdLst>
              <a:gd name="connsiteX0" fmla="*/ 5238206 w 7040880"/>
              <a:gd name="connsiteY0" fmla="*/ 0 h 4193177"/>
              <a:gd name="connsiteX1" fmla="*/ 7040880 w 7040880"/>
              <a:gd name="connsiteY1" fmla="*/ 2468880 h 4193177"/>
              <a:gd name="connsiteX2" fmla="*/ 587828 w 7040880"/>
              <a:gd name="connsiteY2" fmla="*/ 4193177 h 4193177"/>
              <a:gd name="connsiteX3" fmla="*/ 0 w 7040880"/>
              <a:gd name="connsiteY3" fmla="*/ 1045028 h 4193177"/>
            </a:gdLst>
            <a:ahLst/>
            <a:cxnLst>
              <a:cxn ang="0">
                <a:pos x="connsiteX0" y="connsiteY0"/>
              </a:cxn>
              <a:cxn ang="0">
                <a:pos x="connsiteX1" y="connsiteY1"/>
              </a:cxn>
              <a:cxn ang="0">
                <a:pos x="connsiteX2" y="connsiteY2"/>
              </a:cxn>
              <a:cxn ang="0">
                <a:pos x="connsiteX3" y="connsiteY3"/>
              </a:cxn>
            </a:cxnLst>
            <a:rect l="l" t="t" r="r" b="b"/>
            <a:pathLst>
              <a:path w="7040880" h="4193177">
                <a:moveTo>
                  <a:pt x="5238206" y="0"/>
                </a:moveTo>
                <a:lnTo>
                  <a:pt x="7040880" y="2468880"/>
                </a:lnTo>
                <a:lnTo>
                  <a:pt x="587828" y="4193177"/>
                </a:lnTo>
                <a:lnTo>
                  <a:pt x="0" y="1045028"/>
                </a:lnTo>
                <a:close/>
              </a:path>
            </a:pathLst>
          </a:custGeom>
        </p:spPr>
        <p:txBody>
          <a:bodyPr wrap="square">
            <a:noAutofit/>
          </a:bodyPr>
          <a:lstStyle>
            <a:lvl1pPr>
              <a:defRPr sz="1600"/>
            </a:lvl1pPr>
          </a:lstStyle>
          <a:p>
            <a:endParaRPr lang="en-ID"/>
          </a:p>
        </p:txBody>
      </p:sp>
      <p:sp>
        <p:nvSpPr>
          <p:cNvPr id="9" name="Picture Placeholder 8">
            <a:extLst>
              <a:ext uri="{FF2B5EF4-FFF2-40B4-BE49-F238E27FC236}">
                <a16:creationId xmlns:a16="http://schemas.microsoft.com/office/drawing/2014/main" id="{9A03D063-25FE-4769-AF78-61BBAA64D2F2}"/>
              </a:ext>
            </a:extLst>
          </p:cNvPr>
          <p:cNvSpPr>
            <a:spLocks noGrp="1"/>
          </p:cNvSpPr>
          <p:nvPr>
            <p:ph type="pic" sz="quarter" idx="11"/>
          </p:nvPr>
        </p:nvSpPr>
        <p:spPr>
          <a:xfrm>
            <a:off x="4034127" y="1951649"/>
            <a:ext cx="7040880" cy="4193177"/>
          </a:xfrm>
          <a:custGeom>
            <a:avLst/>
            <a:gdLst>
              <a:gd name="connsiteX0" fmla="*/ 5238206 w 7040880"/>
              <a:gd name="connsiteY0" fmla="*/ 0 h 4193177"/>
              <a:gd name="connsiteX1" fmla="*/ 7040880 w 7040880"/>
              <a:gd name="connsiteY1" fmla="*/ 2468880 h 4193177"/>
              <a:gd name="connsiteX2" fmla="*/ 587828 w 7040880"/>
              <a:gd name="connsiteY2" fmla="*/ 4193177 h 4193177"/>
              <a:gd name="connsiteX3" fmla="*/ 0 w 7040880"/>
              <a:gd name="connsiteY3" fmla="*/ 1045028 h 4193177"/>
            </a:gdLst>
            <a:ahLst/>
            <a:cxnLst>
              <a:cxn ang="0">
                <a:pos x="connsiteX0" y="connsiteY0"/>
              </a:cxn>
              <a:cxn ang="0">
                <a:pos x="connsiteX1" y="connsiteY1"/>
              </a:cxn>
              <a:cxn ang="0">
                <a:pos x="connsiteX2" y="connsiteY2"/>
              </a:cxn>
              <a:cxn ang="0">
                <a:pos x="connsiteX3" y="connsiteY3"/>
              </a:cxn>
            </a:cxnLst>
            <a:rect l="l" t="t" r="r" b="b"/>
            <a:pathLst>
              <a:path w="7040880" h="4193177">
                <a:moveTo>
                  <a:pt x="5238206" y="0"/>
                </a:moveTo>
                <a:lnTo>
                  <a:pt x="7040880" y="2468880"/>
                </a:lnTo>
                <a:lnTo>
                  <a:pt x="587828" y="4193177"/>
                </a:lnTo>
                <a:lnTo>
                  <a:pt x="0" y="1045028"/>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3177098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1DDE48D-C57E-4315-A22F-91049CBC5956}"/>
              </a:ext>
            </a:extLst>
          </p:cNvPr>
          <p:cNvSpPr>
            <a:spLocks noGrp="1"/>
          </p:cNvSpPr>
          <p:nvPr>
            <p:ph type="pic" sz="quarter" idx="10"/>
          </p:nvPr>
        </p:nvSpPr>
        <p:spPr>
          <a:xfrm>
            <a:off x="0" y="1181100"/>
            <a:ext cx="4276164" cy="2947147"/>
          </a:xfrm>
          <a:custGeom>
            <a:avLst/>
            <a:gdLst>
              <a:gd name="connsiteX0" fmla="*/ 0 w 4276164"/>
              <a:gd name="connsiteY0" fmla="*/ 0 h 2947147"/>
              <a:gd name="connsiteX1" fmla="*/ 4276164 w 4276164"/>
              <a:gd name="connsiteY1" fmla="*/ 0 h 2947147"/>
              <a:gd name="connsiteX2" fmla="*/ 4276164 w 4276164"/>
              <a:gd name="connsiteY2" fmla="*/ 2947147 h 2947147"/>
              <a:gd name="connsiteX3" fmla="*/ 0 w 4276164"/>
              <a:gd name="connsiteY3" fmla="*/ 2947147 h 2947147"/>
            </a:gdLst>
            <a:ahLst/>
            <a:cxnLst>
              <a:cxn ang="0">
                <a:pos x="connsiteX0" y="connsiteY0"/>
              </a:cxn>
              <a:cxn ang="0">
                <a:pos x="connsiteX1" y="connsiteY1"/>
              </a:cxn>
              <a:cxn ang="0">
                <a:pos x="connsiteX2" y="connsiteY2"/>
              </a:cxn>
              <a:cxn ang="0">
                <a:pos x="connsiteX3" y="connsiteY3"/>
              </a:cxn>
            </a:cxnLst>
            <a:rect l="l" t="t" r="r" b="b"/>
            <a:pathLst>
              <a:path w="4276164" h="2947147">
                <a:moveTo>
                  <a:pt x="0" y="0"/>
                </a:moveTo>
                <a:lnTo>
                  <a:pt x="4276164" y="0"/>
                </a:lnTo>
                <a:lnTo>
                  <a:pt x="4276164" y="2947147"/>
                </a:lnTo>
                <a:lnTo>
                  <a:pt x="0" y="2947147"/>
                </a:lnTo>
                <a:close/>
              </a:path>
            </a:pathLst>
          </a:custGeom>
        </p:spPr>
        <p:txBody>
          <a:bodyPr wrap="square">
            <a:noAutofit/>
          </a:bodyPr>
          <a:lstStyle>
            <a:lvl1pPr>
              <a:defRPr sz="1600"/>
            </a:lvl1pPr>
          </a:lstStyle>
          <a:p>
            <a:endParaRPr lang="en-ID"/>
          </a:p>
        </p:txBody>
      </p:sp>
      <p:sp>
        <p:nvSpPr>
          <p:cNvPr id="13" name="Picture Placeholder 12">
            <a:extLst>
              <a:ext uri="{FF2B5EF4-FFF2-40B4-BE49-F238E27FC236}">
                <a16:creationId xmlns:a16="http://schemas.microsoft.com/office/drawing/2014/main" id="{F85BCED6-7ADA-4C4C-BB62-1D52DB529A9F}"/>
              </a:ext>
            </a:extLst>
          </p:cNvPr>
          <p:cNvSpPr>
            <a:spLocks noGrp="1"/>
          </p:cNvSpPr>
          <p:nvPr>
            <p:ph type="pic" sz="quarter" idx="11"/>
          </p:nvPr>
        </p:nvSpPr>
        <p:spPr>
          <a:xfrm>
            <a:off x="2352197" y="3009900"/>
            <a:ext cx="1692753" cy="2222500"/>
          </a:xfrm>
          <a:custGeom>
            <a:avLst/>
            <a:gdLst>
              <a:gd name="connsiteX0" fmla="*/ 0 w 1692753"/>
              <a:gd name="connsiteY0" fmla="*/ 0 h 2222500"/>
              <a:gd name="connsiteX1" fmla="*/ 1692753 w 1692753"/>
              <a:gd name="connsiteY1" fmla="*/ 0 h 2222500"/>
              <a:gd name="connsiteX2" fmla="*/ 1692753 w 1692753"/>
              <a:gd name="connsiteY2" fmla="*/ 2222500 h 2222500"/>
              <a:gd name="connsiteX3" fmla="*/ 0 w 1692753"/>
              <a:gd name="connsiteY3" fmla="*/ 2222500 h 2222500"/>
            </a:gdLst>
            <a:ahLst/>
            <a:cxnLst>
              <a:cxn ang="0">
                <a:pos x="connsiteX0" y="connsiteY0"/>
              </a:cxn>
              <a:cxn ang="0">
                <a:pos x="connsiteX1" y="connsiteY1"/>
              </a:cxn>
              <a:cxn ang="0">
                <a:pos x="connsiteX2" y="connsiteY2"/>
              </a:cxn>
              <a:cxn ang="0">
                <a:pos x="connsiteX3" y="connsiteY3"/>
              </a:cxn>
            </a:cxnLst>
            <a:rect l="l" t="t" r="r" b="b"/>
            <a:pathLst>
              <a:path w="1692753" h="2222500">
                <a:moveTo>
                  <a:pt x="0" y="0"/>
                </a:moveTo>
                <a:lnTo>
                  <a:pt x="1692753" y="0"/>
                </a:lnTo>
                <a:lnTo>
                  <a:pt x="1692753" y="2222500"/>
                </a:lnTo>
                <a:lnTo>
                  <a:pt x="0" y="2222500"/>
                </a:lnTo>
                <a:close/>
              </a:path>
            </a:pathLst>
          </a:custGeom>
        </p:spPr>
        <p:txBody>
          <a:bodyPr wrap="square">
            <a:noAutofit/>
          </a:bodyPr>
          <a:lstStyle>
            <a:lvl1pPr>
              <a:defRPr sz="1600"/>
            </a:lvl1pPr>
          </a:lstStyle>
          <a:p>
            <a:endParaRPr lang="en-ID"/>
          </a:p>
        </p:txBody>
      </p:sp>
      <p:sp>
        <p:nvSpPr>
          <p:cNvPr id="14" name="Picture Placeholder 13">
            <a:extLst>
              <a:ext uri="{FF2B5EF4-FFF2-40B4-BE49-F238E27FC236}">
                <a16:creationId xmlns:a16="http://schemas.microsoft.com/office/drawing/2014/main" id="{D86C5331-9F58-4E86-8209-DE9311EA6B1B}"/>
              </a:ext>
            </a:extLst>
          </p:cNvPr>
          <p:cNvSpPr>
            <a:spLocks noGrp="1"/>
          </p:cNvSpPr>
          <p:nvPr>
            <p:ph type="pic" sz="quarter" idx="12"/>
          </p:nvPr>
        </p:nvSpPr>
        <p:spPr>
          <a:xfrm>
            <a:off x="4244976" y="4006850"/>
            <a:ext cx="847726" cy="1181100"/>
          </a:xfrm>
          <a:custGeom>
            <a:avLst/>
            <a:gdLst>
              <a:gd name="connsiteX0" fmla="*/ 0 w 847726"/>
              <a:gd name="connsiteY0" fmla="*/ 0 h 1181100"/>
              <a:gd name="connsiteX1" fmla="*/ 847726 w 847726"/>
              <a:gd name="connsiteY1" fmla="*/ 0 h 1181100"/>
              <a:gd name="connsiteX2" fmla="*/ 847726 w 847726"/>
              <a:gd name="connsiteY2" fmla="*/ 1181100 h 1181100"/>
              <a:gd name="connsiteX3" fmla="*/ 0 w 847726"/>
              <a:gd name="connsiteY3" fmla="*/ 1181100 h 1181100"/>
            </a:gdLst>
            <a:ahLst/>
            <a:cxnLst>
              <a:cxn ang="0">
                <a:pos x="connsiteX0" y="connsiteY0"/>
              </a:cxn>
              <a:cxn ang="0">
                <a:pos x="connsiteX1" y="connsiteY1"/>
              </a:cxn>
              <a:cxn ang="0">
                <a:pos x="connsiteX2" y="connsiteY2"/>
              </a:cxn>
              <a:cxn ang="0">
                <a:pos x="connsiteX3" y="connsiteY3"/>
              </a:cxn>
            </a:cxnLst>
            <a:rect l="l" t="t" r="r" b="b"/>
            <a:pathLst>
              <a:path w="847726" h="1181100">
                <a:moveTo>
                  <a:pt x="0" y="0"/>
                </a:moveTo>
                <a:lnTo>
                  <a:pt x="847726" y="0"/>
                </a:lnTo>
                <a:lnTo>
                  <a:pt x="847726" y="1181100"/>
                </a:lnTo>
                <a:lnTo>
                  <a:pt x="0" y="1181100"/>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2361996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6C5BF-C323-4FF3-BBD2-9BA9DA4C7008}"/>
              </a:ext>
            </a:extLst>
          </p:cNvPr>
          <p:cNvSpPr>
            <a:spLocks noGrp="1"/>
          </p:cNvSpPr>
          <p:nvPr>
            <p:ph type="pic" sz="quarter" idx="10"/>
          </p:nvPr>
        </p:nvSpPr>
        <p:spPr>
          <a:xfrm>
            <a:off x="7391401" y="1435100"/>
            <a:ext cx="1536699" cy="2713873"/>
          </a:xfrm>
          <a:custGeom>
            <a:avLst/>
            <a:gdLst>
              <a:gd name="connsiteX0" fmla="*/ 0 w 1449977"/>
              <a:gd name="connsiteY0" fmla="*/ 0 h 2560320"/>
              <a:gd name="connsiteX1" fmla="*/ 1449977 w 1449977"/>
              <a:gd name="connsiteY1" fmla="*/ 0 h 2560320"/>
              <a:gd name="connsiteX2" fmla="*/ 1449977 w 1449977"/>
              <a:gd name="connsiteY2" fmla="*/ 2560320 h 2560320"/>
              <a:gd name="connsiteX3" fmla="*/ 0 w 1449977"/>
              <a:gd name="connsiteY3" fmla="*/ 2560320 h 2560320"/>
            </a:gdLst>
            <a:ahLst/>
            <a:cxnLst>
              <a:cxn ang="0">
                <a:pos x="connsiteX0" y="connsiteY0"/>
              </a:cxn>
              <a:cxn ang="0">
                <a:pos x="connsiteX1" y="connsiteY1"/>
              </a:cxn>
              <a:cxn ang="0">
                <a:pos x="connsiteX2" y="connsiteY2"/>
              </a:cxn>
              <a:cxn ang="0">
                <a:pos x="connsiteX3" y="connsiteY3"/>
              </a:cxn>
            </a:cxnLst>
            <a:rect l="l" t="t" r="r" b="b"/>
            <a:pathLst>
              <a:path w="1449977" h="2560320">
                <a:moveTo>
                  <a:pt x="0" y="0"/>
                </a:moveTo>
                <a:lnTo>
                  <a:pt x="1449977" y="0"/>
                </a:lnTo>
                <a:lnTo>
                  <a:pt x="1449977" y="2560320"/>
                </a:lnTo>
                <a:lnTo>
                  <a:pt x="0" y="2560320"/>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2796798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6FA6BFA-3B21-4279-9FFF-C06A13E6B485}"/>
              </a:ext>
            </a:extLst>
          </p:cNvPr>
          <p:cNvSpPr>
            <a:spLocks noGrp="1"/>
          </p:cNvSpPr>
          <p:nvPr>
            <p:ph type="pic" sz="quarter" idx="10"/>
          </p:nvPr>
        </p:nvSpPr>
        <p:spPr>
          <a:xfrm>
            <a:off x="0" y="1"/>
            <a:ext cx="12192000" cy="6270171"/>
          </a:xfrm>
          <a:custGeom>
            <a:avLst/>
            <a:gdLst>
              <a:gd name="connsiteX0" fmla="*/ 0 w 12192000"/>
              <a:gd name="connsiteY0" fmla="*/ 0 h 6270171"/>
              <a:gd name="connsiteX1" fmla="*/ 12192000 w 12192000"/>
              <a:gd name="connsiteY1" fmla="*/ 0 h 6270171"/>
              <a:gd name="connsiteX2" fmla="*/ 12192000 w 12192000"/>
              <a:gd name="connsiteY2" fmla="*/ 6270171 h 6270171"/>
              <a:gd name="connsiteX3" fmla="*/ 0 w 12192000"/>
              <a:gd name="connsiteY3" fmla="*/ 6270171 h 6270171"/>
            </a:gdLst>
            <a:ahLst/>
            <a:cxnLst>
              <a:cxn ang="0">
                <a:pos x="connsiteX0" y="connsiteY0"/>
              </a:cxn>
              <a:cxn ang="0">
                <a:pos x="connsiteX1" y="connsiteY1"/>
              </a:cxn>
              <a:cxn ang="0">
                <a:pos x="connsiteX2" y="connsiteY2"/>
              </a:cxn>
              <a:cxn ang="0">
                <a:pos x="connsiteX3" y="connsiteY3"/>
              </a:cxn>
            </a:cxnLst>
            <a:rect l="l" t="t" r="r" b="b"/>
            <a:pathLst>
              <a:path w="12192000" h="6270171">
                <a:moveTo>
                  <a:pt x="0" y="0"/>
                </a:moveTo>
                <a:lnTo>
                  <a:pt x="12192000" y="0"/>
                </a:lnTo>
                <a:lnTo>
                  <a:pt x="12192000" y="6270171"/>
                </a:lnTo>
                <a:lnTo>
                  <a:pt x="0" y="6270171"/>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1992257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2D520DA-772A-4376-AB42-33D019E4F056}"/>
              </a:ext>
            </a:extLst>
          </p:cNvPr>
          <p:cNvSpPr>
            <a:spLocks noGrp="1"/>
          </p:cNvSpPr>
          <p:nvPr>
            <p:ph type="pic" sz="quarter" idx="10"/>
          </p:nvPr>
        </p:nvSpPr>
        <p:spPr>
          <a:xfrm>
            <a:off x="8133426" y="500063"/>
            <a:ext cx="2625197" cy="5543550"/>
          </a:xfrm>
          <a:custGeom>
            <a:avLst/>
            <a:gdLst>
              <a:gd name="connsiteX0" fmla="*/ 228550 w 2625197"/>
              <a:gd name="connsiteY0" fmla="*/ 0 h 5543550"/>
              <a:gd name="connsiteX1" fmla="*/ 2396647 w 2625197"/>
              <a:gd name="connsiteY1" fmla="*/ 0 h 5543550"/>
              <a:gd name="connsiteX2" fmla="*/ 2625197 w 2625197"/>
              <a:gd name="connsiteY2" fmla="*/ 228550 h 5543550"/>
              <a:gd name="connsiteX3" fmla="*/ 2625197 w 2625197"/>
              <a:gd name="connsiteY3" fmla="*/ 5315000 h 5543550"/>
              <a:gd name="connsiteX4" fmla="*/ 2396647 w 2625197"/>
              <a:gd name="connsiteY4" fmla="*/ 5543550 h 5543550"/>
              <a:gd name="connsiteX5" fmla="*/ 228550 w 2625197"/>
              <a:gd name="connsiteY5" fmla="*/ 5543550 h 5543550"/>
              <a:gd name="connsiteX6" fmla="*/ 0 w 2625197"/>
              <a:gd name="connsiteY6" fmla="*/ 5315000 h 5543550"/>
              <a:gd name="connsiteX7" fmla="*/ 0 w 2625197"/>
              <a:gd name="connsiteY7" fmla="*/ 228550 h 5543550"/>
              <a:gd name="connsiteX8" fmla="*/ 228550 w 2625197"/>
              <a:gd name="connsiteY8" fmla="*/ 0 h 554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5197" h="5543550">
                <a:moveTo>
                  <a:pt x="228550" y="0"/>
                </a:moveTo>
                <a:lnTo>
                  <a:pt x="2396647" y="0"/>
                </a:lnTo>
                <a:cubicBezTo>
                  <a:pt x="2522872" y="0"/>
                  <a:pt x="2625197" y="102325"/>
                  <a:pt x="2625197" y="228550"/>
                </a:cubicBezTo>
                <a:lnTo>
                  <a:pt x="2625197" y="5315000"/>
                </a:lnTo>
                <a:cubicBezTo>
                  <a:pt x="2625197" y="5441225"/>
                  <a:pt x="2522872" y="5543550"/>
                  <a:pt x="2396647" y="5543550"/>
                </a:cubicBezTo>
                <a:lnTo>
                  <a:pt x="228550" y="5543550"/>
                </a:lnTo>
                <a:cubicBezTo>
                  <a:pt x="102325" y="5543550"/>
                  <a:pt x="0" y="5441225"/>
                  <a:pt x="0" y="5315000"/>
                </a:cubicBezTo>
                <a:lnTo>
                  <a:pt x="0" y="228550"/>
                </a:lnTo>
                <a:cubicBezTo>
                  <a:pt x="0" y="102325"/>
                  <a:pt x="102325" y="0"/>
                  <a:pt x="228550" y="0"/>
                </a:cubicBez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2684004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5CE8598-AB91-459F-8543-92843AF8A203}"/>
              </a:ext>
            </a:extLst>
          </p:cNvPr>
          <p:cNvSpPr>
            <a:spLocks noGrp="1"/>
          </p:cNvSpPr>
          <p:nvPr>
            <p:ph type="pic" sz="quarter" idx="10"/>
          </p:nvPr>
        </p:nvSpPr>
        <p:spPr>
          <a:xfrm>
            <a:off x="5212080" y="1461235"/>
            <a:ext cx="3299018" cy="3915005"/>
          </a:xfrm>
          <a:custGeom>
            <a:avLst/>
            <a:gdLst>
              <a:gd name="connsiteX0" fmla="*/ 1729299 w 3299018"/>
              <a:gd name="connsiteY0" fmla="*/ 0 h 3915005"/>
              <a:gd name="connsiteX1" fmla="*/ 3299018 w 3299018"/>
              <a:gd name="connsiteY1" fmla="*/ 3405553 h 3915005"/>
              <a:gd name="connsiteX2" fmla="*/ 1737361 w 3299018"/>
              <a:gd name="connsiteY2" fmla="*/ 3915005 h 3915005"/>
              <a:gd name="connsiteX3" fmla="*/ 0 w 3299018"/>
              <a:gd name="connsiteY3" fmla="*/ 179614 h 3915005"/>
            </a:gdLst>
            <a:ahLst/>
            <a:cxnLst>
              <a:cxn ang="0">
                <a:pos x="connsiteX0" y="connsiteY0"/>
              </a:cxn>
              <a:cxn ang="0">
                <a:pos x="connsiteX1" y="connsiteY1"/>
              </a:cxn>
              <a:cxn ang="0">
                <a:pos x="connsiteX2" y="connsiteY2"/>
              </a:cxn>
              <a:cxn ang="0">
                <a:pos x="connsiteX3" y="connsiteY3"/>
              </a:cxn>
            </a:cxnLst>
            <a:rect l="l" t="t" r="r" b="b"/>
            <a:pathLst>
              <a:path w="3299018" h="3915005">
                <a:moveTo>
                  <a:pt x="1729299" y="0"/>
                </a:moveTo>
                <a:lnTo>
                  <a:pt x="3299018" y="3405553"/>
                </a:lnTo>
                <a:lnTo>
                  <a:pt x="1737361" y="3915005"/>
                </a:lnTo>
                <a:lnTo>
                  <a:pt x="0" y="179614"/>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307824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C67AF3D-AB8C-4B89-B3B2-4CD11A11A671}"/>
              </a:ext>
            </a:extLst>
          </p:cNvPr>
          <p:cNvSpPr>
            <a:spLocks noGrp="1"/>
          </p:cNvSpPr>
          <p:nvPr>
            <p:ph type="pic" sz="quarter" idx="10"/>
          </p:nvPr>
        </p:nvSpPr>
        <p:spPr>
          <a:xfrm>
            <a:off x="0" y="420914"/>
            <a:ext cx="12192000" cy="3222172"/>
          </a:xfrm>
          <a:custGeom>
            <a:avLst/>
            <a:gdLst>
              <a:gd name="connsiteX0" fmla="*/ 0 w 12192000"/>
              <a:gd name="connsiteY0" fmla="*/ 0 h 2656114"/>
              <a:gd name="connsiteX1" fmla="*/ 12192000 w 12192000"/>
              <a:gd name="connsiteY1" fmla="*/ 0 h 2656114"/>
              <a:gd name="connsiteX2" fmla="*/ 12192000 w 12192000"/>
              <a:gd name="connsiteY2" fmla="*/ 2656114 h 2656114"/>
              <a:gd name="connsiteX3" fmla="*/ 0 w 12192000"/>
              <a:gd name="connsiteY3" fmla="*/ 2656114 h 2656114"/>
            </a:gdLst>
            <a:ahLst/>
            <a:cxnLst>
              <a:cxn ang="0">
                <a:pos x="connsiteX0" y="connsiteY0"/>
              </a:cxn>
              <a:cxn ang="0">
                <a:pos x="connsiteX1" y="connsiteY1"/>
              </a:cxn>
              <a:cxn ang="0">
                <a:pos x="connsiteX2" y="connsiteY2"/>
              </a:cxn>
              <a:cxn ang="0">
                <a:pos x="connsiteX3" y="connsiteY3"/>
              </a:cxn>
            </a:cxnLst>
            <a:rect l="l" t="t" r="r" b="b"/>
            <a:pathLst>
              <a:path w="12192000" h="2656114">
                <a:moveTo>
                  <a:pt x="0" y="0"/>
                </a:moveTo>
                <a:lnTo>
                  <a:pt x="12192000" y="0"/>
                </a:lnTo>
                <a:lnTo>
                  <a:pt x="12192000" y="2656114"/>
                </a:lnTo>
                <a:lnTo>
                  <a:pt x="0" y="2656114"/>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1582014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750ED90-2466-44BE-9E8A-8C73CE9F3BCF}"/>
              </a:ext>
            </a:extLst>
          </p:cNvPr>
          <p:cNvSpPr>
            <a:spLocks noGrp="1"/>
          </p:cNvSpPr>
          <p:nvPr>
            <p:ph type="pic" sz="quarter" idx="10"/>
          </p:nvPr>
        </p:nvSpPr>
        <p:spPr>
          <a:xfrm>
            <a:off x="6096000" y="0"/>
            <a:ext cx="5326743" cy="5486400"/>
          </a:xfrm>
          <a:custGeom>
            <a:avLst/>
            <a:gdLst>
              <a:gd name="connsiteX0" fmla="*/ 0 w 5326743"/>
              <a:gd name="connsiteY0" fmla="*/ 0 h 5486400"/>
              <a:gd name="connsiteX1" fmla="*/ 5326743 w 5326743"/>
              <a:gd name="connsiteY1" fmla="*/ 0 h 5486400"/>
              <a:gd name="connsiteX2" fmla="*/ 5326743 w 5326743"/>
              <a:gd name="connsiteY2" fmla="*/ 5486400 h 5486400"/>
              <a:gd name="connsiteX3" fmla="*/ 0 w 5326743"/>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5326743" h="5486400">
                <a:moveTo>
                  <a:pt x="0" y="0"/>
                </a:moveTo>
                <a:lnTo>
                  <a:pt x="5326743" y="0"/>
                </a:lnTo>
                <a:lnTo>
                  <a:pt x="5326743" y="5486400"/>
                </a:lnTo>
                <a:lnTo>
                  <a:pt x="0" y="5486400"/>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3270268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EA99E54-3077-4D05-8D9D-E0A53DDB378F}"/>
              </a:ext>
            </a:extLst>
          </p:cNvPr>
          <p:cNvSpPr>
            <a:spLocks noGrp="1"/>
          </p:cNvSpPr>
          <p:nvPr>
            <p:ph type="pic" sz="quarter" idx="10"/>
          </p:nvPr>
        </p:nvSpPr>
        <p:spPr>
          <a:xfrm>
            <a:off x="1910080" y="0"/>
            <a:ext cx="3068321" cy="6858000"/>
          </a:xfrm>
          <a:custGeom>
            <a:avLst/>
            <a:gdLst>
              <a:gd name="connsiteX0" fmla="*/ 0 w 3068321"/>
              <a:gd name="connsiteY0" fmla="*/ 0 h 6858000"/>
              <a:gd name="connsiteX1" fmla="*/ 3068321 w 3068321"/>
              <a:gd name="connsiteY1" fmla="*/ 0 h 6858000"/>
              <a:gd name="connsiteX2" fmla="*/ 3068321 w 3068321"/>
              <a:gd name="connsiteY2" fmla="*/ 6858000 h 6858000"/>
              <a:gd name="connsiteX3" fmla="*/ 0 w 30683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68321" h="6858000">
                <a:moveTo>
                  <a:pt x="0" y="0"/>
                </a:moveTo>
                <a:lnTo>
                  <a:pt x="3068321" y="0"/>
                </a:lnTo>
                <a:lnTo>
                  <a:pt x="3068321" y="6858000"/>
                </a:lnTo>
                <a:lnTo>
                  <a:pt x="0" y="6858000"/>
                </a:lnTo>
                <a:close/>
              </a:path>
            </a:pathLst>
          </a:custGeom>
        </p:spPr>
        <p:txBody>
          <a:bodyPr wrap="square">
            <a:noAutofit/>
          </a:bodyPr>
          <a:lstStyle>
            <a:lvl1pPr>
              <a:defRPr sz="1600">
                <a:solidFill>
                  <a:schemeClr val="tx1"/>
                </a:solidFill>
              </a:defRPr>
            </a:lvl1pPr>
          </a:lstStyle>
          <a:p>
            <a:endParaRPr lang="en-ID"/>
          </a:p>
        </p:txBody>
      </p:sp>
    </p:spTree>
    <p:extLst>
      <p:ext uri="{BB962C8B-B14F-4D97-AF65-F5344CB8AC3E}">
        <p14:creationId xmlns:p14="http://schemas.microsoft.com/office/powerpoint/2010/main" val="30600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1407E83-971B-494A-B9F2-EE06AB624E2F}"/>
              </a:ext>
            </a:extLst>
          </p:cNvPr>
          <p:cNvSpPr>
            <a:spLocks noGrp="1"/>
          </p:cNvSpPr>
          <p:nvPr>
            <p:ph type="pic" sz="quarter" idx="10"/>
          </p:nvPr>
        </p:nvSpPr>
        <p:spPr>
          <a:xfrm>
            <a:off x="769258" y="798285"/>
            <a:ext cx="5326743" cy="5486400"/>
          </a:xfrm>
          <a:custGeom>
            <a:avLst/>
            <a:gdLst>
              <a:gd name="connsiteX0" fmla="*/ 0 w 5326743"/>
              <a:gd name="connsiteY0" fmla="*/ 0 h 5486400"/>
              <a:gd name="connsiteX1" fmla="*/ 5326743 w 5326743"/>
              <a:gd name="connsiteY1" fmla="*/ 0 h 5486400"/>
              <a:gd name="connsiteX2" fmla="*/ 5326743 w 5326743"/>
              <a:gd name="connsiteY2" fmla="*/ 5486400 h 5486400"/>
              <a:gd name="connsiteX3" fmla="*/ 0 w 5326743"/>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5326743" h="5486400">
                <a:moveTo>
                  <a:pt x="0" y="0"/>
                </a:moveTo>
                <a:lnTo>
                  <a:pt x="5326743" y="0"/>
                </a:lnTo>
                <a:lnTo>
                  <a:pt x="5326743" y="5486400"/>
                </a:lnTo>
                <a:lnTo>
                  <a:pt x="0" y="5486400"/>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1107587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B7B9124-B85A-4859-B1D6-0F3462C1F4C9}"/>
              </a:ext>
            </a:extLst>
          </p:cNvPr>
          <p:cNvSpPr>
            <a:spLocks noGrp="1"/>
          </p:cNvSpPr>
          <p:nvPr>
            <p:ph type="pic" sz="quarter" idx="10"/>
          </p:nvPr>
        </p:nvSpPr>
        <p:spPr>
          <a:xfrm>
            <a:off x="4025102" y="1422401"/>
            <a:ext cx="4141796" cy="3570512"/>
          </a:xfrm>
          <a:custGeom>
            <a:avLst/>
            <a:gdLst>
              <a:gd name="connsiteX0" fmla="*/ 1037770 w 4141796"/>
              <a:gd name="connsiteY0" fmla="*/ 0 h 3570512"/>
              <a:gd name="connsiteX1" fmla="*/ 3104026 w 4141796"/>
              <a:gd name="connsiteY1" fmla="*/ 0 h 3570512"/>
              <a:gd name="connsiteX2" fmla="*/ 4141796 w 4141796"/>
              <a:gd name="connsiteY2" fmla="*/ 1785256 h 3570512"/>
              <a:gd name="connsiteX3" fmla="*/ 3104026 w 4141796"/>
              <a:gd name="connsiteY3" fmla="*/ 3570512 h 3570512"/>
              <a:gd name="connsiteX4" fmla="*/ 1037770 w 4141796"/>
              <a:gd name="connsiteY4" fmla="*/ 3570512 h 3570512"/>
              <a:gd name="connsiteX5" fmla="*/ 0 w 4141796"/>
              <a:gd name="connsiteY5" fmla="*/ 1785256 h 357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1796" h="3570512">
                <a:moveTo>
                  <a:pt x="1037770" y="0"/>
                </a:moveTo>
                <a:lnTo>
                  <a:pt x="3104026" y="0"/>
                </a:lnTo>
                <a:lnTo>
                  <a:pt x="4141796" y="1785256"/>
                </a:lnTo>
                <a:lnTo>
                  <a:pt x="3104026" y="3570512"/>
                </a:lnTo>
                <a:lnTo>
                  <a:pt x="1037770" y="3570512"/>
                </a:lnTo>
                <a:lnTo>
                  <a:pt x="0" y="1785256"/>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3420253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E93ED6E-4A17-4F05-880F-756E393D2B1A}"/>
              </a:ext>
            </a:extLst>
          </p:cNvPr>
          <p:cNvSpPr>
            <a:spLocks noGrp="1"/>
          </p:cNvSpPr>
          <p:nvPr>
            <p:ph type="pic" sz="quarter" idx="10"/>
          </p:nvPr>
        </p:nvSpPr>
        <p:spPr>
          <a:xfrm>
            <a:off x="0" y="812800"/>
            <a:ext cx="12192000" cy="4572000"/>
          </a:xfrm>
          <a:custGeom>
            <a:avLst/>
            <a:gdLst>
              <a:gd name="connsiteX0" fmla="*/ 0 w 12192000"/>
              <a:gd name="connsiteY0" fmla="*/ 0 h 4572000"/>
              <a:gd name="connsiteX1" fmla="*/ 12192000 w 12192000"/>
              <a:gd name="connsiteY1" fmla="*/ 0 h 4572000"/>
              <a:gd name="connsiteX2" fmla="*/ 12192000 w 12192000"/>
              <a:gd name="connsiteY2" fmla="*/ 4572000 h 4572000"/>
              <a:gd name="connsiteX3" fmla="*/ 0 w 12192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2192000" h="4572000">
                <a:moveTo>
                  <a:pt x="0" y="0"/>
                </a:moveTo>
                <a:lnTo>
                  <a:pt x="12192000" y="0"/>
                </a:lnTo>
                <a:lnTo>
                  <a:pt x="12192000" y="4572000"/>
                </a:lnTo>
                <a:lnTo>
                  <a:pt x="0" y="4572000"/>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771023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1B8B0FC-20A2-46B3-AE04-222CA90BD22D}"/>
              </a:ext>
            </a:extLst>
          </p:cNvPr>
          <p:cNvSpPr>
            <a:spLocks noGrp="1"/>
          </p:cNvSpPr>
          <p:nvPr>
            <p:ph type="pic" sz="quarter" idx="10"/>
          </p:nvPr>
        </p:nvSpPr>
        <p:spPr>
          <a:xfrm>
            <a:off x="0" y="1"/>
            <a:ext cx="6096000" cy="6255657"/>
          </a:xfrm>
          <a:custGeom>
            <a:avLst/>
            <a:gdLst>
              <a:gd name="connsiteX0" fmla="*/ 0 w 6096000"/>
              <a:gd name="connsiteY0" fmla="*/ 0 h 6255657"/>
              <a:gd name="connsiteX1" fmla="*/ 5354909 w 6096000"/>
              <a:gd name="connsiteY1" fmla="*/ 0 h 6255657"/>
              <a:gd name="connsiteX2" fmla="*/ 6096000 w 6096000"/>
              <a:gd name="connsiteY2" fmla="*/ 3127829 h 6255657"/>
              <a:gd name="connsiteX3" fmla="*/ 5354909 w 6096000"/>
              <a:gd name="connsiteY3" fmla="*/ 6255657 h 6255657"/>
              <a:gd name="connsiteX4" fmla="*/ 0 w 6096000"/>
              <a:gd name="connsiteY4" fmla="*/ 6255657 h 6255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255657">
                <a:moveTo>
                  <a:pt x="0" y="0"/>
                </a:moveTo>
                <a:lnTo>
                  <a:pt x="5354909" y="0"/>
                </a:lnTo>
                <a:lnTo>
                  <a:pt x="6096000" y="3127829"/>
                </a:lnTo>
                <a:lnTo>
                  <a:pt x="5354909" y="6255657"/>
                </a:lnTo>
                <a:lnTo>
                  <a:pt x="0" y="6255657"/>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3788256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F00B8FD-C8BC-4500-A9F5-6D3FEC7E6B7F}"/>
              </a:ext>
            </a:extLst>
          </p:cNvPr>
          <p:cNvSpPr>
            <a:spLocks noGrp="1"/>
          </p:cNvSpPr>
          <p:nvPr>
            <p:ph type="pic" sz="quarter" idx="10"/>
          </p:nvPr>
        </p:nvSpPr>
        <p:spPr>
          <a:xfrm>
            <a:off x="952500" y="0"/>
            <a:ext cx="5143500" cy="4251960"/>
          </a:xfrm>
          <a:custGeom>
            <a:avLst/>
            <a:gdLst>
              <a:gd name="connsiteX0" fmla="*/ 0 w 5143500"/>
              <a:gd name="connsiteY0" fmla="*/ 0 h 4251960"/>
              <a:gd name="connsiteX1" fmla="*/ 5143500 w 5143500"/>
              <a:gd name="connsiteY1" fmla="*/ 0 h 4251960"/>
              <a:gd name="connsiteX2" fmla="*/ 5143500 w 5143500"/>
              <a:gd name="connsiteY2" fmla="*/ 4251960 h 4251960"/>
              <a:gd name="connsiteX3" fmla="*/ 0 w 5143500"/>
              <a:gd name="connsiteY3" fmla="*/ 4251960 h 4251960"/>
            </a:gdLst>
            <a:ahLst/>
            <a:cxnLst>
              <a:cxn ang="0">
                <a:pos x="connsiteX0" y="connsiteY0"/>
              </a:cxn>
              <a:cxn ang="0">
                <a:pos x="connsiteX1" y="connsiteY1"/>
              </a:cxn>
              <a:cxn ang="0">
                <a:pos x="connsiteX2" y="connsiteY2"/>
              </a:cxn>
              <a:cxn ang="0">
                <a:pos x="connsiteX3" y="connsiteY3"/>
              </a:cxn>
            </a:cxnLst>
            <a:rect l="l" t="t" r="r" b="b"/>
            <a:pathLst>
              <a:path w="5143500" h="4251960">
                <a:moveTo>
                  <a:pt x="0" y="0"/>
                </a:moveTo>
                <a:lnTo>
                  <a:pt x="5143500" y="0"/>
                </a:lnTo>
                <a:lnTo>
                  <a:pt x="5143500" y="4251960"/>
                </a:lnTo>
                <a:lnTo>
                  <a:pt x="0" y="4251960"/>
                </a:lnTo>
                <a:close/>
              </a:path>
            </a:pathLst>
          </a:custGeom>
        </p:spPr>
        <p:txBody>
          <a:bodyPr wrap="square">
            <a:noAutofit/>
          </a:bodyPr>
          <a:lstStyle>
            <a:lvl1pPr>
              <a:defRPr sz="1600"/>
            </a:lvl1pPr>
          </a:lstStyle>
          <a:p>
            <a:endParaRPr lang="en-ID"/>
          </a:p>
        </p:txBody>
      </p:sp>
      <p:sp>
        <p:nvSpPr>
          <p:cNvPr id="12" name="Picture Placeholder 11">
            <a:extLst>
              <a:ext uri="{FF2B5EF4-FFF2-40B4-BE49-F238E27FC236}">
                <a16:creationId xmlns:a16="http://schemas.microsoft.com/office/drawing/2014/main" id="{6D305FAF-D2DD-4EC7-A0B6-9AF85EDDFBF0}"/>
              </a:ext>
            </a:extLst>
          </p:cNvPr>
          <p:cNvSpPr>
            <a:spLocks noGrp="1"/>
          </p:cNvSpPr>
          <p:nvPr>
            <p:ph type="pic" sz="quarter" idx="11"/>
          </p:nvPr>
        </p:nvSpPr>
        <p:spPr>
          <a:xfrm>
            <a:off x="6518788" y="1"/>
            <a:ext cx="2330245" cy="2836115"/>
          </a:xfrm>
          <a:custGeom>
            <a:avLst/>
            <a:gdLst>
              <a:gd name="connsiteX0" fmla="*/ 0 w 2330245"/>
              <a:gd name="connsiteY0" fmla="*/ 0 h 2836115"/>
              <a:gd name="connsiteX1" fmla="*/ 2330245 w 2330245"/>
              <a:gd name="connsiteY1" fmla="*/ 0 h 2836115"/>
              <a:gd name="connsiteX2" fmla="*/ 2330245 w 2330245"/>
              <a:gd name="connsiteY2" fmla="*/ 2836115 h 2836115"/>
              <a:gd name="connsiteX3" fmla="*/ 0 w 2330245"/>
              <a:gd name="connsiteY3" fmla="*/ 2836115 h 2836115"/>
            </a:gdLst>
            <a:ahLst/>
            <a:cxnLst>
              <a:cxn ang="0">
                <a:pos x="connsiteX0" y="connsiteY0"/>
              </a:cxn>
              <a:cxn ang="0">
                <a:pos x="connsiteX1" y="connsiteY1"/>
              </a:cxn>
              <a:cxn ang="0">
                <a:pos x="connsiteX2" y="connsiteY2"/>
              </a:cxn>
              <a:cxn ang="0">
                <a:pos x="connsiteX3" y="connsiteY3"/>
              </a:cxn>
            </a:cxnLst>
            <a:rect l="l" t="t" r="r" b="b"/>
            <a:pathLst>
              <a:path w="2330245" h="2836115">
                <a:moveTo>
                  <a:pt x="0" y="0"/>
                </a:moveTo>
                <a:lnTo>
                  <a:pt x="2330245" y="0"/>
                </a:lnTo>
                <a:lnTo>
                  <a:pt x="2330245" y="2836115"/>
                </a:lnTo>
                <a:lnTo>
                  <a:pt x="0" y="2836115"/>
                </a:lnTo>
                <a:close/>
              </a:path>
            </a:pathLst>
          </a:custGeom>
        </p:spPr>
        <p:txBody>
          <a:bodyPr wrap="square">
            <a:noAutofit/>
          </a:bodyPr>
          <a:lstStyle>
            <a:lvl1pPr>
              <a:defRPr sz="1600"/>
            </a:lvl1pPr>
          </a:lstStyle>
          <a:p>
            <a:endParaRPr lang="en-ID"/>
          </a:p>
        </p:txBody>
      </p:sp>
      <p:sp>
        <p:nvSpPr>
          <p:cNvPr id="11" name="Picture Placeholder 10">
            <a:extLst>
              <a:ext uri="{FF2B5EF4-FFF2-40B4-BE49-F238E27FC236}">
                <a16:creationId xmlns:a16="http://schemas.microsoft.com/office/drawing/2014/main" id="{EAEF34CE-DE2E-4A43-ACEE-03FFAD35D51F}"/>
              </a:ext>
            </a:extLst>
          </p:cNvPr>
          <p:cNvSpPr>
            <a:spLocks noGrp="1"/>
          </p:cNvSpPr>
          <p:nvPr>
            <p:ph type="pic" sz="quarter" idx="12"/>
          </p:nvPr>
        </p:nvSpPr>
        <p:spPr>
          <a:xfrm>
            <a:off x="9271820" y="0"/>
            <a:ext cx="2330245" cy="2836115"/>
          </a:xfrm>
          <a:custGeom>
            <a:avLst/>
            <a:gdLst>
              <a:gd name="connsiteX0" fmla="*/ 0 w 2330245"/>
              <a:gd name="connsiteY0" fmla="*/ 0 h 2836115"/>
              <a:gd name="connsiteX1" fmla="*/ 2330245 w 2330245"/>
              <a:gd name="connsiteY1" fmla="*/ 0 h 2836115"/>
              <a:gd name="connsiteX2" fmla="*/ 2330245 w 2330245"/>
              <a:gd name="connsiteY2" fmla="*/ 2836115 h 2836115"/>
              <a:gd name="connsiteX3" fmla="*/ 0 w 2330245"/>
              <a:gd name="connsiteY3" fmla="*/ 2836115 h 2836115"/>
            </a:gdLst>
            <a:ahLst/>
            <a:cxnLst>
              <a:cxn ang="0">
                <a:pos x="connsiteX0" y="connsiteY0"/>
              </a:cxn>
              <a:cxn ang="0">
                <a:pos x="connsiteX1" y="connsiteY1"/>
              </a:cxn>
              <a:cxn ang="0">
                <a:pos x="connsiteX2" y="connsiteY2"/>
              </a:cxn>
              <a:cxn ang="0">
                <a:pos x="connsiteX3" y="connsiteY3"/>
              </a:cxn>
            </a:cxnLst>
            <a:rect l="l" t="t" r="r" b="b"/>
            <a:pathLst>
              <a:path w="2330245" h="2836115">
                <a:moveTo>
                  <a:pt x="0" y="0"/>
                </a:moveTo>
                <a:lnTo>
                  <a:pt x="2330245" y="0"/>
                </a:lnTo>
                <a:lnTo>
                  <a:pt x="2330245" y="2836115"/>
                </a:lnTo>
                <a:lnTo>
                  <a:pt x="0" y="2836115"/>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1092894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F01BD36-4B0B-4AF6-BFB2-40A2D55514E0}"/>
              </a:ext>
            </a:extLst>
          </p:cNvPr>
          <p:cNvSpPr>
            <a:spLocks noGrp="1"/>
          </p:cNvSpPr>
          <p:nvPr>
            <p:ph type="pic" sz="quarter" idx="10"/>
          </p:nvPr>
        </p:nvSpPr>
        <p:spPr>
          <a:xfrm>
            <a:off x="1329690" y="2034540"/>
            <a:ext cx="2137974" cy="3497580"/>
          </a:xfrm>
          <a:custGeom>
            <a:avLst/>
            <a:gdLst>
              <a:gd name="connsiteX0" fmla="*/ 0 w 2137974"/>
              <a:gd name="connsiteY0" fmla="*/ 0 h 3497580"/>
              <a:gd name="connsiteX1" fmla="*/ 2137974 w 2137974"/>
              <a:gd name="connsiteY1" fmla="*/ 0 h 3497580"/>
              <a:gd name="connsiteX2" fmla="*/ 2137974 w 2137974"/>
              <a:gd name="connsiteY2" fmla="*/ 3497580 h 3497580"/>
              <a:gd name="connsiteX3" fmla="*/ 0 w 2137974"/>
              <a:gd name="connsiteY3" fmla="*/ 3497580 h 3497580"/>
            </a:gdLst>
            <a:ahLst/>
            <a:cxnLst>
              <a:cxn ang="0">
                <a:pos x="connsiteX0" y="connsiteY0"/>
              </a:cxn>
              <a:cxn ang="0">
                <a:pos x="connsiteX1" y="connsiteY1"/>
              </a:cxn>
              <a:cxn ang="0">
                <a:pos x="connsiteX2" y="connsiteY2"/>
              </a:cxn>
              <a:cxn ang="0">
                <a:pos x="connsiteX3" y="connsiteY3"/>
              </a:cxn>
            </a:cxnLst>
            <a:rect l="l" t="t" r="r" b="b"/>
            <a:pathLst>
              <a:path w="2137974" h="3497580">
                <a:moveTo>
                  <a:pt x="0" y="0"/>
                </a:moveTo>
                <a:lnTo>
                  <a:pt x="2137974" y="0"/>
                </a:lnTo>
                <a:lnTo>
                  <a:pt x="2137974" y="3497580"/>
                </a:lnTo>
                <a:lnTo>
                  <a:pt x="0" y="3497580"/>
                </a:lnTo>
                <a:close/>
              </a:path>
            </a:pathLst>
          </a:custGeom>
        </p:spPr>
        <p:txBody>
          <a:bodyPr wrap="square">
            <a:noAutofit/>
          </a:bodyPr>
          <a:lstStyle>
            <a:lvl1pPr>
              <a:defRPr sz="1600">
                <a:solidFill>
                  <a:schemeClr val="tx1"/>
                </a:solidFill>
              </a:defRPr>
            </a:lvl1pPr>
          </a:lstStyle>
          <a:p>
            <a:endParaRPr lang="en-ID"/>
          </a:p>
        </p:txBody>
      </p:sp>
      <p:sp>
        <p:nvSpPr>
          <p:cNvPr id="14" name="Picture Placeholder 13">
            <a:extLst>
              <a:ext uri="{FF2B5EF4-FFF2-40B4-BE49-F238E27FC236}">
                <a16:creationId xmlns:a16="http://schemas.microsoft.com/office/drawing/2014/main" id="{4DA703CA-C42E-4C02-B5D1-B3815576AF32}"/>
              </a:ext>
            </a:extLst>
          </p:cNvPr>
          <p:cNvSpPr>
            <a:spLocks noGrp="1"/>
          </p:cNvSpPr>
          <p:nvPr>
            <p:ph type="pic" sz="quarter" idx="11"/>
          </p:nvPr>
        </p:nvSpPr>
        <p:spPr>
          <a:xfrm>
            <a:off x="3794572" y="2034540"/>
            <a:ext cx="2137974" cy="3497580"/>
          </a:xfrm>
          <a:custGeom>
            <a:avLst/>
            <a:gdLst>
              <a:gd name="connsiteX0" fmla="*/ 0 w 2137974"/>
              <a:gd name="connsiteY0" fmla="*/ 0 h 3497580"/>
              <a:gd name="connsiteX1" fmla="*/ 2137974 w 2137974"/>
              <a:gd name="connsiteY1" fmla="*/ 0 h 3497580"/>
              <a:gd name="connsiteX2" fmla="*/ 2137974 w 2137974"/>
              <a:gd name="connsiteY2" fmla="*/ 3497580 h 3497580"/>
              <a:gd name="connsiteX3" fmla="*/ 0 w 2137974"/>
              <a:gd name="connsiteY3" fmla="*/ 3497580 h 3497580"/>
            </a:gdLst>
            <a:ahLst/>
            <a:cxnLst>
              <a:cxn ang="0">
                <a:pos x="connsiteX0" y="connsiteY0"/>
              </a:cxn>
              <a:cxn ang="0">
                <a:pos x="connsiteX1" y="connsiteY1"/>
              </a:cxn>
              <a:cxn ang="0">
                <a:pos x="connsiteX2" y="connsiteY2"/>
              </a:cxn>
              <a:cxn ang="0">
                <a:pos x="connsiteX3" y="connsiteY3"/>
              </a:cxn>
            </a:cxnLst>
            <a:rect l="l" t="t" r="r" b="b"/>
            <a:pathLst>
              <a:path w="2137974" h="3497580">
                <a:moveTo>
                  <a:pt x="0" y="0"/>
                </a:moveTo>
                <a:lnTo>
                  <a:pt x="2137974" y="0"/>
                </a:lnTo>
                <a:lnTo>
                  <a:pt x="2137974" y="3497580"/>
                </a:lnTo>
                <a:lnTo>
                  <a:pt x="0" y="3497580"/>
                </a:lnTo>
                <a:close/>
              </a:path>
            </a:pathLst>
          </a:custGeom>
        </p:spPr>
        <p:txBody>
          <a:bodyPr wrap="square">
            <a:noAutofit/>
          </a:bodyPr>
          <a:lstStyle>
            <a:lvl1pPr>
              <a:defRPr sz="1600">
                <a:solidFill>
                  <a:schemeClr val="tx1"/>
                </a:solidFill>
              </a:defRPr>
            </a:lvl1pPr>
          </a:lstStyle>
          <a:p>
            <a:endParaRPr lang="en-ID"/>
          </a:p>
        </p:txBody>
      </p:sp>
      <p:sp>
        <p:nvSpPr>
          <p:cNvPr id="13" name="Picture Placeholder 12">
            <a:extLst>
              <a:ext uri="{FF2B5EF4-FFF2-40B4-BE49-F238E27FC236}">
                <a16:creationId xmlns:a16="http://schemas.microsoft.com/office/drawing/2014/main" id="{03B8435E-272B-4413-BB72-A2F96CE51D62}"/>
              </a:ext>
            </a:extLst>
          </p:cNvPr>
          <p:cNvSpPr>
            <a:spLocks noGrp="1"/>
          </p:cNvSpPr>
          <p:nvPr>
            <p:ph type="pic" sz="quarter" idx="12"/>
          </p:nvPr>
        </p:nvSpPr>
        <p:spPr>
          <a:xfrm>
            <a:off x="6259454" y="2034540"/>
            <a:ext cx="2137974" cy="3497580"/>
          </a:xfrm>
          <a:custGeom>
            <a:avLst/>
            <a:gdLst>
              <a:gd name="connsiteX0" fmla="*/ 0 w 2137974"/>
              <a:gd name="connsiteY0" fmla="*/ 0 h 3497580"/>
              <a:gd name="connsiteX1" fmla="*/ 2137974 w 2137974"/>
              <a:gd name="connsiteY1" fmla="*/ 0 h 3497580"/>
              <a:gd name="connsiteX2" fmla="*/ 2137974 w 2137974"/>
              <a:gd name="connsiteY2" fmla="*/ 3497580 h 3497580"/>
              <a:gd name="connsiteX3" fmla="*/ 0 w 2137974"/>
              <a:gd name="connsiteY3" fmla="*/ 3497580 h 3497580"/>
            </a:gdLst>
            <a:ahLst/>
            <a:cxnLst>
              <a:cxn ang="0">
                <a:pos x="connsiteX0" y="connsiteY0"/>
              </a:cxn>
              <a:cxn ang="0">
                <a:pos x="connsiteX1" y="connsiteY1"/>
              </a:cxn>
              <a:cxn ang="0">
                <a:pos x="connsiteX2" y="connsiteY2"/>
              </a:cxn>
              <a:cxn ang="0">
                <a:pos x="connsiteX3" y="connsiteY3"/>
              </a:cxn>
            </a:cxnLst>
            <a:rect l="l" t="t" r="r" b="b"/>
            <a:pathLst>
              <a:path w="2137974" h="3497580">
                <a:moveTo>
                  <a:pt x="0" y="0"/>
                </a:moveTo>
                <a:lnTo>
                  <a:pt x="2137974" y="0"/>
                </a:lnTo>
                <a:lnTo>
                  <a:pt x="2137974" y="3497580"/>
                </a:lnTo>
                <a:lnTo>
                  <a:pt x="0" y="3497580"/>
                </a:lnTo>
                <a:close/>
              </a:path>
            </a:pathLst>
          </a:custGeom>
        </p:spPr>
        <p:txBody>
          <a:bodyPr wrap="square">
            <a:noAutofit/>
          </a:bodyPr>
          <a:lstStyle>
            <a:lvl1pPr>
              <a:defRPr sz="1600">
                <a:solidFill>
                  <a:schemeClr val="tx1"/>
                </a:solidFill>
              </a:defRPr>
            </a:lvl1pPr>
          </a:lstStyle>
          <a:p>
            <a:endParaRPr lang="en-ID"/>
          </a:p>
        </p:txBody>
      </p:sp>
      <p:sp>
        <p:nvSpPr>
          <p:cNvPr id="12" name="Picture Placeholder 11">
            <a:extLst>
              <a:ext uri="{FF2B5EF4-FFF2-40B4-BE49-F238E27FC236}">
                <a16:creationId xmlns:a16="http://schemas.microsoft.com/office/drawing/2014/main" id="{9B970CF0-C62C-42A4-9341-34F026CA1BB6}"/>
              </a:ext>
            </a:extLst>
          </p:cNvPr>
          <p:cNvSpPr>
            <a:spLocks noGrp="1"/>
          </p:cNvSpPr>
          <p:nvPr>
            <p:ph type="pic" sz="quarter" idx="13"/>
          </p:nvPr>
        </p:nvSpPr>
        <p:spPr>
          <a:xfrm>
            <a:off x="8724336" y="2034540"/>
            <a:ext cx="2137974" cy="3497580"/>
          </a:xfrm>
          <a:custGeom>
            <a:avLst/>
            <a:gdLst>
              <a:gd name="connsiteX0" fmla="*/ 0 w 2137974"/>
              <a:gd name="connsiteY0" fmla="*/ 0 h 3497580"/>
              <a:gd name="connsiteX1" fmla="*/ 2137974 w 2137974"/>
              <a:gd name="connsiteY1" fmla="*/ 0 h 3497580"/>
              <a:gd name="connsiteX2" fmla="*/ 2137974 w 2137974"/>
              <a:gd name="connsiteY2" fmla="*/ 3497580 h 3497580"/>
              <a:gd name="connsiteX3" fmla="*/ 0 w 2137974"/>
              <a:gd name="connsiteY3" fmla="*/ 3497580 h 3497580"/>
            </a:gdLst>
            <a:ahLst/>
            <a:cxnLst>
              <a:cxn ang="0">
                <a:pos x="connsiteX0" y="connsiteY0"/>
              </a:cxn>
              <a:cxn ang="0">
                <a:pos x="connsiteX1" y="connsiteY1"/>
              </a:cxn>
              <a:cxn ang="0">
                <a:pos x="connsiteX2" y="connsiteY2"/>
              </a:cxn>
              <a:cxn ang="0">
                <a:pos x="connsiteX3" y="connsiteY3"/>
              </a:cxn>
            </a:cxnLst>
            <a:rect l="l" t="t" r="r" b="b"/>
            <a:pathLst>
              <a:path w="2137974" h="3497580">
                <a:moveTo>
                  <a:pt x="0" y="0"/>
                </a:moveTo>
                <a:lnTo>
                  <a:pt x="2137974" y="0"/>
                </a:lnTo>
                <a:lnTo>
                  <a:pt x="2137974" y="3497580"/>
                </a:lnTo>
                <a:lnTo>
                  <a:pt x="0" y="3497580"/>
                </a:lnTo>
                <a:close/>
              </a:path>
            </a:pathLst>
          </a:custGeom>
        </p:spPr>
        <p:txBody>
          <a:bodyPr wrap="square">
            <a:noAutofit/>
          </a:bodyPr>
          <a:lstStyle>
            <a:lvl1pPr>
              <a:defRPr sz="1600">
                <a:solidFill>
                  <a:schemeClr val="tx1"/>
                </a:solidFill>
              </a:defRPr>
            </a:lvl1pPr>
          </a:lstStyle>
          <a:p>
            <a:endParaRPr lang="en-ID"/>
          </a:p>
        </p:txBody>
      </p:sp>
    </p:spTree>
    <p:extLst>
      <p:ext uri="{BB962C8B-B14F-4D97-AF65-F5344CB8AC3E}">
        <p14:creationId xmlns:p14="http://schemas.microsoft.com/office/powerpoint/2010/main" val="1831870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0ED2411-1BC2-42BD-B85A-A008AA8B687A}"/>
              </a:ext>
            </a:extLst>
          </p:cNvPr>
          <p:cNvSpPr>
            <a:spLocks noGrp="1"/>
          </p:cNvSpPr>
          <p:nvPr>
            <p:ph type="pic" sz="quarter" idx="10"/>
          </p:nvPr>
        </p:nvSpPr>
        <p:spPr>
          <a:xfrm>
            <a:off x="6096000" y="982980"/>
            <a:ext cx="5059680" cy="5280660"/>
          </a:xfrm>
          <a:custGeom>
            <a:avLst/>
            <a:gdLst>
              <a:gd name="connsiteX0" fmla="*/ 0 w 5059680"/>
              <a:gd name="connsiteY0" fmla="*/ 0 h 5280660"/>
              <a:gd name="connsiteX1" fmla="*/ 5059680 w 5059680"/>
              <a:gd name="connsiteY1" fmla="*/ 0 h 5280660"/>
              <a:gd name="connsiteX2" fmla="*/ 5059680 w 5059680"/>
              <a:gd name="connsiteY2" fmla="*/ 5280660 h 5280660"/>
              <a:gd name="connsiteX3" fmla="*/ 0 w 5059680"/>
              <a:gd name="connsiteY3" fmla="*/ 5280660 h 5280660"/>
            </a:gdLst>
            <a:ahLst/>
            <a:cxnLst>
              <a:cxn ang="0">
                <a:pos x="connsiteX0" y="connsiteY0"/>
              </a:cxn>
              <a:cxn ang="0">
                <a:pos x="connsiteX1" y="connsiteY1"/>
              </a:cxn>
              <a:cxn ang="0">
                <a:pos x="connsiteX2" y="connsiteY2"/>
              </a:cxn>
              <a:cxn ang="0">
                <a:pos x="connsiteX3" y="connsiteY3"/>
              </a:cxn>
            </a:cxnLst>
            <a:rect l="l" t="t" r="r" b="b"/>
            <a:pathLst>
              <a:path w="5059680" h="5280660">
                <a:moveTo>
                  <a:pt x="0" y="0"/>
                </a:moveTo>
                <a:lnTo>
                  <a:pt x="5059680" y="0"/>
                </a:lnTo>
                <a:lnTo>
                  <a:pt x="5059680" y="5280660"/>
                </a:lnTo>
                <a:lnTo>
                  <a:pt x="0" y="5280660"/>
                </a:lnTo>
                <a:close/>
              </a:path>
            </a:pathLst>
          </a:custGeom>
        </p:spPr>
        <p:txBody>
          <a:bodyPr wrap="square">
            <a:noAutofit/>
          </a:bodyPr>
          <a:lstStyle>
            <a:lvl1pPr>
              <a:defRPr sz="1600">
                <a:solidFill>
                  <a:schemeClr val="tx1"/>
                </a:solidFill>
              </a:defRPr>
            </a:lvl1pPr>
          </a:lstStyle>
          <a:p>
            <a:endParaRPr lang="en-ID"/>
          </a:p>
        </p:txBody>
      </p:sp>
    </p:spTree>
    <p:extLst>
      <p:ext uri="{BB962C8B-B14F-4D97-AF65-F5344CB8AC3E}">
        <p14:creationId xmlns:p14="http://schemas.microsoft.com/office/powerpoint/2010/main" val="2334527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AA1F5BA-F69E-411A-9199-C71BD8124029}"/>
              </a:ext>
            </a:extLst>
          </p:cNvPr>
          <p:cNvSpPr>
            <a:spLocks noGrp="1"/>
          </p:cNvSpPr>
          <p:nvPr>
            <p:ph type="pic" sz="quarter" idx="10"/>
          </p:nvPr>
        </p:nvSpPr>
        <p:spPr>
          <a:xfrm>
            <a:off x="6096000" y="0"/>
            <a:ext cx="5059680" cy="5280660"/>
          </a:xfrm>
          <a:custGeom>
            <a:avLst/>
            <a:gdLst>
              <a:gd name="connsiteX0" fmla="*/ 0 w 5059680"/>
              <a:gd name="connsiteY0" fmla="*/ 0 h 5280660"/>
              <a:gd name="connsiteX1" fmla="*/ 5059680 w 5059680"/>
              <a:gd name="connsiteY1" fmla="*/ 0 h 5280660"/>
              <a:gd name="connsiteX2" fmla="*/ 5059680 w 5059680"/>
              <a:gd name="connsiteY2" fmla="*/ 5280660 h 5280660"/>
              <a:gd name="connsiteX3" fmla="*/ 0 w 5059680"/>
              <a:gd name="connsiteY3" fmla="*/ 5280660 h 5280660"/>
            </a:gdLst>
            <a:ahLst/>
            <a:cxnLst>
              <a:cxn ang="0">
                <a:pos x="connsiteX0" y="connsiteY0"/>
              </a:cxn>
              <a:cxn ang="0">
                <a:pos x="connsiteX1" y="connsiteY1"/>
              </a:cxn>
              <a:cxn ang="0">
                <a:pos x="connsiteX2" y="connsiteY2"/>
              </a:cxn>
              <a:cxn ang="0">
                <a:pos x="connsiteX3" y="connsiteY3"/>
              </a:cxn>
            </a:cxnLst>
            <a:rect l="l" t="t" r="r" b="b"/>
            <a:pathLst>
              <a:path w="5059680" h="5280660">
                <a:moveTo>
                  <a:pt x="0" y="0"/>
                </a:moveTo>
                <a:lnTo>
                  <a:pt x="5059680" y="0"/>
                </a:lnTo>
                <a:lnTo>
                  <a:pt x="5059680" y="5280660"/>
                </a:lnTo>
                <a:lnTo>
                  <a:pt x="0" y="5280660"/>
                </a:lnTo>
                <a:close/>
              </a:path>
            </a:pathLst>
          </a:custGeom>
        </p:spPr>
        <p:txBody>
          <a:bodyPr wrap="square">
            <a:noAutofit/>
          </a:bodyPr>
          <a:lstStyle>
            <a:lvl1pPr>
              <a:defRPr sz="1600">
                <a:solidFill>
                  <a:schemeClr val="tx1"/>
                </a:solidFill>
              </a:defRPr>
            </a:lvl1pPr>
          </a:lstStyle>
          <a:p>
            <a:endParaRPr lang="en-ID"/>
          </a:p>
        </p:txBody>
      </p:sp>
    </p:spTree>
    <p:extLst>
      <p:ext uri="{BB962C8B-B14F-4D97-AF65-F5344CB8AC3E}">
        <p14:creationId xmlns:p14="http://schemas.microsoft.com/office/powerpoint/2010/main" val="2276116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0F22919-BEB8-45EF-9F7C-8B1615F62D16}"/>
              </a:ext>
            </a:extLst>
          </p:cNvPr>
          <p:cNvSpPr>
            <a:spLocks noGrp="1"/>
          </p:cNvSpPr>
          <p:nvPr>
            <p:ph type="pic" sz="quarter" idx="10"/>
          </p:nvPr>
        </p:nvSpPr>
        <p:spPr>
          <a:xfrm>
            <a:off x="896257" y="1258411"/>
            <a:ext cx="5343797" cy="3787212"/>
          </a:xfrm>
          <a:custGeom>
            <a:avLst/>
            <a:gdLst>
              <a:gd name="connsiteX0" fmla="*/ 2455455 w 5343797"/>
              <a:gd name="connsiteY0" fmla="*/ 0 h 3787212"/>
              <a:gd name="connsiteX1" fmla="*/ 5343797 w 5343797"/>
              <a:gd name="connsiteY1" fmla="*/ 2568012 h 3787212"/>
              <a:gd name="connsiteX2" fmla="*/ 3018972 w 5343797"/>
              <a:gd name="connsiteY2" fmla="*/ 3787212 h 3787212"/>
              <a:gd name="connsiteX3" fmla="*/ 0 w 5343797"/>
              <a:gd name="connsiteY3" fmla="*/ 522515 h 3787212"/>
            </a:gdLst>
            <a:ahLst/>
            <a:cxnLst>
              <a:cxn ang="0">
                <a:pos x="connsiteX0" y="connsiteY0"/>
              </a:cxn>
              <a:cxn ang="0">
                <a:pos x="connsiteX1" y="connsiteY1"/>
              </a:cxn>
              <a:cxn ang="0">
                <a:pos x="connsiteX2" y="connsiteY2"/>
              </a:cxn>
              <a:cxn ang="0">
                <a:pos x="connsiteX3" y="connsiteY3"/>
              </a:cxn>
            </a:cxnLst>
            <a:rect l="l" t="t" r="r" b="b"/>
            <a:pathLst>
              <a:path w="5343797" h="3787212">
                <a:moveTo>
                  <a:pt x="2455455" y="0"/>
                </a:moveTo>
                <a:lnTo>
                  <a:pt x="5343797" y="2568012"/>
                </a:lnTo>
                <a:lnTo>
                  <a:pt x="3018972" y="3787212"/>
                </a:lnTo>
                <a:lnTo>
                  <a:pt x="0" y="522515"/>
                </a:lnTo>
                <a:close/>
              </a:path>
            </a:pathLst>
          </a:custGeom>
        </p:spPr>
        <p:txBody>
          <a:bodyPr wrap="square">
            <a:noAutofit/>
          </a:bodyPr>
          <a:lstStyle>
            <a:lvl1pPr>
              <a:defRPr sz="1600">
                <a:solidFill>
                  <a:schemeClr val="tx1"/>
                </a:solidFill>
              </a:defRPr>
            </a:lvl1pPr>
          </a:lstStyle>
          <a:p>
            <a:endParaRPr lang="en-ID"/>
          </a:p>
        </p:txBody>
      </p:sp>
    </p:spTree>
    <p:extLst>
      <p:ext uri="{BB962C8B-B14F-4D97-AF65-F5344CB8AC3E}">
        <p14:creationId xmlns:p14="http://schemas.microsoft.com/office/powerpoint/2010/main" val="302346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F305B2-9E0B-4C4A-B218-782F4F7C3908}"/>
              </a:ext>
            </a:extLst>
          </p:cNvPr>
          <p:cNvSpPr>
            <a:spLocks noGrp="1"/>
          </p:cNvSpPr>
          <p:nvPr>
            <p:ph type="pic" sz="quarter" idx="10"/>
          </p:nvPr>
        </p:nvSpPr>
        <p:spPr>
          <a:xfrm>
            <a:off x="7426780" y="1075418"/>
            <a:ext cx="3414485" cy="4319814"/>
          </a:xfrm>
          <a:custGeom>
            <a:avLst/>
            <a:gdLst>
              <a:gd name="connsiteX0" fmla="*/ 2085975 w 3414485"/>
              <a:gd name="connsiteY0" fmla="*/ 0 h 4319814"/>
              <a:gd name="connsiteX1" fmla="*/ 3414485 w 3414485"/>
              <a:gd name="connsiteY1" fmla="*/ 1352550 h 4319814"/>
              <a:gd name="connsiteX2" fmla="*/ 1547585 w 3414485"/>
              <a:gd name="connsiteY2" fmla="*/ 4319814 h 4319814"/>
              <a:gd name="connsiteX3" fmla="*/ 0 w 3414485"/>
              <a:gd name="connsiteY3" fmla="*/ 3005364 h 4319814"/>
            </a:gdLst>
            <a:ahLst/>
            <a:cxnLst>
              <a:cxn ang="0">
                <a:pos x="connsiteX0" y="connsiteY0"/>
              </a:cxn>
              <a:cxn ang="0">
                <a:pos x="connsiteX1" y="connsiteY1"/>
              </a:cxn>
              <a:cxn ang="0">
                <a:pos x="connsiteX2" y="connsiteY2"/>
              </a:cxn>
              <a:cxn ang="0">
                <a:pos x="connsiteX3" y="connsiteY3"/>
              </a:cxn>
            </a:cxnLst>
            <a:rect l="l" t="t" r="r" b="b"/>
            <a:pathLst>
              <a:path w="3414485" h="4319814">
                <a:moveTo>
                  <a:pt x="2085975" y="0"/>
                </a:moveTo>
                <a:lnTo>
                  <a:pt x="3414485" y="1352550"/>
                </a:lnTo>
                <a:lnTo>
                  <a:pt x="1547585" y="4319814"/>
                </a:lnTo>
                <a:lnTo>
                  <a:pt x="0" y="3005364"/>
                </a:lnTo>
                <a:close/>
              </a:path>
            </a:pathLst>
          </a:custGeom>
        </p:spPr>
        <p:txBody>
          <a:bodyPr wrap="square">
            <a:noAutofit/>
          </a:bodyPr>
          <a:lstStyle>
            <a:lvl1pPr>
              <a:defRPr sz="1600">
                <a:solidFill>
                  <a:schemeClr val="tx1"/>
                </a:solidFill>
              </a:defRPr>
            </a:lvl1pPr>
          </a:lstStyle>
          <a:p>
            <a:endParaRPr lang="en-ID"/>
          </a:p>
        </p:txBody>
      </p:sp>
    </p:spTree>
    <p:extLst>
      <p:ext uri="{BB962C8B-B14F-4D97-AF65-F5344CB8AC3E}">
        <p14:creationId xmlns:p14="http://schemas.microsoft.com/office/powerpoint/2010/main" val="92070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5B4E135-32EE-4953-9FE9-147D548A985C}"/>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5072616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2CD5A6D-70E1-4351-B5FB-70530FB194CA}"/>
              </a:ext>
            </a:extLst>
          </p:cNvPr>
          <p:cNvSpPr>
            <a:spLocks noGrp="1"/>
          </p:cNvSpPr>
          <p:nvPr>
            <p:ph type="pic" sz="quarter" idx="10"/>
          </p:nvPr>
        </p:nvSpPr>
        <p:spPr>
          <a:xfrm>
            <a:off x="7178040" y="891540"/>
            <a:ext cx="5013960" cy="3268980"/>
          </a:xfrm>
          <a:custGeom>
            <a:avLst/>
            <a:gdLst>
              <a:gd name="connsiteX0" fmla="*/ 0 w 5013960"/>
              <a:gd name="connsiteY0" fmla="*/ 0 h 3268980"/>
              <a:gd name="connsiteX1" fmla="*/ 5013960 w 5013960"/>
              <a:gd name="connsiteY1" fmla="*/ 0 h 3268980"/>
              <a:gd name="connsiteX2" fmla="*/ 5013960 w 5013960"/>
              <a:gd name="connsiteY2" fmla="*/ 3268980 h 3268980"/>
              <a:gd name="connsiteX3" fmla="*/ 0 w 5013960"/>
              <a:gd name="connsiteY3" fmla="*/ 3268980 h 3268980"/>
            </a:gdLst>
            <a:ahLst/>
            <a:cxnLst>
              <a:cxn ang="0">
                <a:pos x="connsiteX0" y="connsiteY0"/>
              </a:cxn>
              <a:cxn ang="0">
                <a:pos x="connsiteX1" y="connsiteY1"/>
              </a:cxn>
              <a:cxn ang="0">
                <a:pos x="connsiteX2" y="connsiteY2"/>
              </a:cxn>
              <a:cxn ang="0">
                <a:pos x="connsiteX3" y="connsiteY3"/>
              </a:cxn>
            </a:cxnLst>
            <a:rect l="l" t="t" r="r" b="b"/>
            <a:pathLst>
              <a:path w="5013960" h="3268980">
                <a:moveTo>
                  <a:pt x="0" y="0"/>
                </a:moveTo>
                <a:lnTo>
                  <a:pt x="5013960" y="0"/>
                </a:lnTo>
                <a:lnTo>
                  <a:pt x="5013960" y="3268980"/>
                </a:lnTo>
                <a:lnTo>
                  <a:pt x="0" y="3268980"/>
                </a:lnTo>
                <a:close/>
              </a:path>
            </a:pathLst>
          </a:custGeom>
        </p:spPr>
        <p:txBody>
          <a:bodyPr wrap="square">
            <a:noAutofit/>
          </a:bodyPr>
          <a:lstStyle>
            <a:lvl1pPr>
              <a:defRPr sz="1600">
                <a:solidFill>
                  <a:schemeClr val="tx1"/>
                </a:solidFill>
              </a:defRPr>
            </a:lvl1pPr>
          </a:lstStyle>
          <a:p>
            <a:endParaRPr lang="en-ID"/>
          </a:p>
        </p:txBody>
      </p:sp>
    </p:spTree>
    <p:extLst>
      <p:ext uri="{BB962C8B-B14F-4D97-AF65-F5344CB8AC3E}">
        <p14:creationId xmlns:p14="http://schemas.microsoft.com/office/powerpoint/2010/main" val="31945058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3287D06-D1F5-47B9-8CF4-B7F411C69EF6}"/>
              </a:ext>
            </a:extLst>
          </p:cNvPr>
          <p:cNvSpPr>
            <a:spLocks noGrp="1"/>
          </p:cNvSpPr>
          <p:nvPr>
            <p:ph type="pic" sz="quarter" idx="10"/>
          </p:nvPr>
        </p:nvSpPr>
        <p:spPr>
          <a:xfrm>
            <a:off x="3213100" y="1028700"/>
            <a:ext cx="3962400" cy="3441700"/>
          </a:xfrm>
          <a:custGeom>
            <a:avLst/>
            <a:gdLst>
              <a:gd name="connsiteX0" fmla="*/ 3302000 w 3962400"/>
              <a:gd name="connsiteY0" fmla="*/ 0 h 3441700"/>
              <a:gd name="connsiteX1" fmla="*/ 3962400 w 3962400"/>
              <a:gd name="connsiteY1" fmla="*/ 2222500 h 3441700"/>
              <a:gd name="connsiteX2" fmla="*/ 774700 w 3962400"/>
              <a:gd name="connsiteY2" fmla="*/ 3441700 h 3441700"/>
              <a:gd name="connsiteX3" fmla="*/ 0 w 3962400"/>
              <a:gd name="connsiteY3" fmla="*/ 939800 h 3441700"/>
            </a:gdLst>
            <a:ahLst/>
            <a:cxnLst>
              <a:cxn ang="0">
                <a:pos x="connsiteX0" y="connsiteY0"/>
              </a:cxn>
              <a:cxn ang="0">
                <a:pos x="connsiteX1" y="connsiteY1"/>
              </a:cxn>
              <a:cxn ang="0">
                <a:pos x="connsiteX2" y="connsiteY2"/>
              </a:cxn>
              <a:cxn ang="0">
                <a:pos x="connsiteX3" y="connsiteY3"/>
              </a:cxn>
            </a:cxnLst>
            <a:rect l="l" t="t" r="r" b="b"/>
            <a:pathLst>
              <a:path w="3962400" h="3441700">
                <a:moveTo>
                  <a:pt x="3302000" y="0"/>
                </a:moveTo>
                <a:lnTo>
                  <a:pt x="3962400" y="2222500"/>
                </a:lnTo>
                <a:lnTo>
                  <a:pt x="774700" y="3441700"/>
                </a:lnTo>
                <a:lnTo>
                  <a:pt x="0" y="939800"/>
                </a:lnTo>
                <a:close/>
              </a:path>
            </a:pathLst>
          </a:custGeom>
        </p:spPr>
        <p:txBody>
          <a:bodyPr wrap="square">
            <a:noAutofit/>
          </a:bodyPr>
          <a:lstStyle>
            <a:lvl1pPr>
              <a:defRPr sz="1600">
                <a:solidFill>
                  <a:schemeClr val="tx1"/>
                </a:solidFill>
              </a:defRPr>
            </a:lvl1pPr>
          </a:lstStyle>
          <a:p>
            <a:endParaRPr lang="en-ID"/>
          </a:p>
        </p:txBody>
      </p:sp>
    </p:spTree>
    <p:extLst>
      <p:ext uri="{BB962C8B-B14F-4D97-AF65-F5344CB8AC3E}">
        <p14:creationId xmlns:p14="http://schemas.microsoft.com/office/powerpoint/2010/main" val="35560558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37C6438-0CC6-4EED-932E-1AA10C1DBD08}"/>
              </a:ext>
            </a:extLst>
          </p:cNvPr>
          <p:cNvSpPr>
            <a:spLocks noGrp="1"/>
          </p:cNvSpPr>
          <p:nvPr>
            <p:ph type="pic" sz="quarter" idx="10"/>
          </p:nvPr>
        </p:nvSpPr>
        <p:spPr>
          <a:xfrm>
            <a:off x="6149340" y="1234440"/>
            <a:ext cx="2948940" cy="3931920"/>
          </a:xfrm>
          <a:custGeom>
            <a:avLst/>
            <a:gdLst>
              <a:gd name="connsiteX0" fmla="*/ 0 w 2948940"/>
              <a:gd name="connsiteY0" fmla="*/ 0 h 3931920"/>
              <a:gd name="connsiteX1" fmla="*/ 2948940 w 2948940"/>
              <a:gd name="connsiteY1" fmla="*/ 0 h 3931920"/>
              <a:gd name="connsiteX2" fmla="*/ 2948940 w 2948940"/>
              <a:gd name="connsiteY2" fmla="*/ 3931920 h 3931920"/>
              <a:gd name="connsiteX3" fmla="*/ 0 w 2948940"/>
              <a:gd name="connsiteY3" fmla="*/ 3931920 h 3931920"/>
            </a:gdLst>
            <a:ahLst/>
            <a:cxnLst>
              <a:cxn ang="0">
                <a:pos x="connsiteX0" y="connsiteY0"/>
              </a:cxn>
              <a:cxn ang="0">
                <a:pos x="connsiteX1" y="connsiteY1"/>
              </a:cxn>
              <a:cxn ang="0">
                <a:pos x="connsiteX2" y="connsiteY2"/>
              </a:cxn>
              <a:cxn ang="0">
                <a:pos x="connsiteX3" y="connsiteY3"/>
              </a:cxn>
            </a:cxnLst>
            <a:rect l="l" t="t" r="r" b="b"/>
            <a:pathLst>
              <a:path w="2948940" h="3931920">
                <a:moveTo>
                  <a:pt x="0" y="0"/>
                </a:moveTo>
                <a:lnTo>
                  <a:pt x="2948940" y="0"/>
                </a:lnTo>
                <a:lnTo>
                  <a:pt x="2948940" y="3931920"/>
                </a:lnTo>
                <a:lnTo>
                  <a:pt x="0" y="3931920"/>
                </a:lnTo>
                <a:close/>
              </a:path>
            </a:pathLst>
          </a:custGeom>
        </p:spPr>
        <p:txBody>
          <a:bodyPr wrap="square">
            <a:noAutofit/>
          </a:bodyPr>
          <a:lstStyle>
            <a:lvl1pPr>
              <a:defRPr sz="1600">
                <a:solidFill>
                  <a:schemeClr val="tx1"/>
                </a:solidFill>
              </a:defRPr>
            </a:lvl1pPr>
          </a:lstStyle>
          <a:p>
            <a:endParaRPr lang="en-ID"/>
          </a:p>
        </p:txBody>
      </p:sp>
    </p:spTree>
    <p:extLst>
      <p:ext uri="{BB962C8B-B14F-4D97-AF65-F5344CB8AC3E}">
        <p14:creationId xmlns:p14="http://schemas.microsoft.com/office/powerpoint/2010/main" val="19838020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07A6E47-C20B-408C-9871-4988FC859762}"/>
              </a:ext>
            </a:extLst>
          </p:cNvPr>
          <p:cNvSpPr>
            <a:spLocks noGrp="1"/>
          </p:cNvSpPr>
          <p:nvPr>
            <p:ph type="pic" sz="quarter" idx="10"/>
          </p:nvPr>
        </p:nvSpPr>
        <p:spPr>
          <a:xfrm>
            <a:off x="1567544" y="1088571"/>
            <a:ext cx="2939143" cy="3897086"/>
          </a:xfrm>
          <a:custGeom>
            <a:avLst/>
            <a:gdLst>
              <a:gd name="connsiteX0" fmla="*/ 0 w 2939143"/>
              <a:gd name="connsiteY0" fmla="*/ 0 h 3897086"/>
              <a:gd name="connsiteX1" fmla="*/ 2939143 w 2939143"/>
              <a:gd name="connsiteY1" fmla="*/ 0 h 3897086"/>
              <a:gd name="connsiteX2" fmla="*/ 2939143 w 2939143"/>
              <a:gd name="connsiteY2" fmla="*/ 3897086 h 3897086"/>
              <a:gd name="connsiteX3" fmla="*/ 0 w 2939143"/>
              <a:gd name="connsiteY3" fmla="*/ 3897086 h 3897086"/>
            </a:gdLst>
            <a:ahLst/>
            <a:cxnLst>
              <a:cxn ang="0">
                <a:pos x="connsiteX0" y="connsiteY0"/>
              </a:cxn>
              <a:cxn ang="0">
                <a:pos x="connsiteX1" y="connsiteY1"/>
              </a:cxn>
              <a:cxn ang="0">
                <a:pos x="connsiteX2" y="connsiteY2"/>
              </a:cxn>
              <a:cxn ang="0">
                <a:pos x="connsiteX3" y="connsiteY3"/>
              </a:cxn>
            </a:cxnLst>
            <a:rect l="l" t="t" r="r" b="b"/>
            <a:pathLst>
              <a:path w="2939143" h="3897086">
                <a:moveTo>
                  <a:pt x="0" y="0"/>
                </a:moveTo>
                <a:lnTo>
                  <a:pt x="2939143" y="0"/>
                </a:lnTo>
                <a:lnTo>
                  <a:pt x="2939143" y="3897086"/>
                </a:lnTo>
                <a:lnTo>
                  <a:pt x="0" y="3897086"/>
                </a:lnTo>
                <a:close/>
              </a:path>
            </a:pathLst>
          </a:custGeom>
        </p:spPr>
        <p:txBody>
          <a:bodyPr wrap="square">
            <a:noAutofit/>
          </a:bodyPr>
          <a:lstStyle>
            <a:lvl1pPr>
              <a:defRPr sz="1600">
                <a:solidFill>
                  <a:schemeClr val="tx1"/>
                </a:solidFill>
              </a:defRPr>
            </a:lvl1pPr>
          </a:lstStyle>
          <a:p>
            <a:endParaRPr lang="en-ID"/>
          </a:p>
        </p:txBody>
      </p:sp>
    </p:spTree>
    <p:extLst>
      <p:ext uri="{BB962C8B-B14F-4D97-AF65-F5344CB8AC3E}">
        <p14:creationId xmlns:p14="http://schemas.microsoft.com/office/powerpoint/2010/main" val="1333933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9E4C10B-885E-457F-A6A9-E3D4CF6E27FA}"/>
              </a:ext>
            </a:extLst>
          </p:cNvPr>
          <p:cNvSpPr>
            <a:spLocks noGrp="1"/>
          </p:cNvSpPr>
          <p:nvPr>
            <p:ph type="pic" sz="quarter" idx="10"/>
          </p:nvPr>
        </p:nvSpPr>
        <p:spPr>
          <a:xfrm>
            <a:off x="1618343" y="928914"/>
            <a:ext cx="4143828" cy="3468914"/>
          </a:xfrm>
          <a:custGeom>
            <a:avLst/>
            <a:gdLst>
              <a:gd name="connsiteX0" fmla="*/ 3563256 w 4143828"/>
              <a:gd name="connsiteY0" fmla="*/ 0 h 3468914"/>
              <a:gd name="connsiteX1" fmla="*/ 4143828 w 4143828"/>
              <a:gd name="connsiteY1" fmla="*/ 2786743 h 3468914"/>
              <a:gd name="connsiteX2" fmla="*/ 711199 w 4143828"/>
              <a:gd name="connsiteY2" fmla="*/ 3468914 h 3468914"/>
              <a:gd name="connsiteX3" fmla="*/ 0 w 4143828"/>
              <a:gd name="connsiteY3" fmla="*/ 130629 h 3468914"/>
            </a:gdLst>
            <a:ahLst/>
            <a:cxnLst>
              <a:cxn ang="0">
                <a:pos x="connsiteX0" y="connsiteY0"/>
              </a:cxn>
              <a:cxn ang="0">
                <a:pos x="connsiteX1" y="connsiteY1"/>
              </a:cxn>
              <a:cxn ang="0">
                <a:pos x="connsiteX2" y="connsiteY2"/>
              </a:cxn>
              <a:cxn ang="0">
                <a:pos x="connsiteX3" y="connsiteY3"/>
              </a:cxn>
            </a:cxnLst>
            <a:rect l="l" t="t" r="r" b="b"/>
            <a:pathLst>
              <a:path w="4143828" h="3468914">
                <a:moveTo>
                  <a:pt x="3563256" y="0"/>
                </a:moveTo>
                <a:lnTo>
                  <a:pt x="4143828" y="2786743"/>
                </a:lnTo>
                <a:lnTo>
                  <a:pt x="711199" y="3468914"/>
                </a:lnTo>
                <a:lnTo>
                  <a:pt x="0" y="130629"/>
                </a:lnTo>
                <a:close/>
              </a:path>
            </a:pathLst>
          </a:custGeom>
        </p:spPr>
        <p:txBody>
          <a:bodyPr wrap="square">
            <a:noAutofit/>
          </a:bodyPr>
          <a:lstStyle>
            <a:lvl1pPr>
              <a:defRPr sz="1600">
                <a:solidFill>
                  <a:schemeClr val="tx1"/>
                </a:solidFill>
              </a:defRPr>
            </a:lvl1pPr>
          </a:lstStyle>
          <a:p>
            <a:endParaRPr lang="en-ID"/>
          </a:p>
        </p:txBody>
      </p:sp>
    </p:spTree>
    <p:extLst>
      <p:ext uri="{BB962C8B-B14F-4D97-AF65-F5344CB8AC3E}">
        <p14:creationId xmlns:p14="http://schemas.microsoft.com/office/powerpoint/2010/main" val="23113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CCD0178-51BF-432E-B383-95BA49D72D23}"/>
              </a:ext>
            </a:extLst>
          </p:cNvPr>
          <p:cNvSpPr>
            <a:spLocks noGrp="1"/>
          </p:cNvSpPr>
          <p:nvPr>
            <p:ph type="pic" sz="quarter" idx="10"/>
          </p:nvPr>
        </p:nvSpPr>
        <p:spPr>
          <a:xfrm>
            <a:off x="3888922" y="1110344"/>
            <a:ext cx="4366533" cy="2394567"/>
          </a:xfrm>
          <a:custGeom>
            <a:avLst/>
            <a:gdLst>
              <a:gd name="connsiteX0" fmla="*/ 0 w 4366533"/>
              <a:gd name="connsiteY0" fmla="*/ 0 h 2394567"/>
              <a:gd name="connsiteX1" fmla="*/ 4366533 w 4366533"/>
              <a:gd name="connsiteY1" fmla="*/ 0 h 2394567"/>
              <a:gd name="connsiteX2" fmla="*/ 4118883 w 4366533"/>
              <a:gd name="connsiteY2" fmla="*/ 2394567 h 2394567"/>
              <a:gd name="connsiteX3" fmla="*/ 257175 w 4366533"/>
              <a:gd name="connsiteY3" fmla="*/ 2394567 h 2394567"/>
            </a:gdLst>
            <a:ahLst/>
            <a:cxnLst>
              <a:cxn ang="0">
                <a:pos x="connsiteX0" y="connsiteY0"/>
              </a:cxn>
              <a:cxn ang="0">
                <a:pos x="connsiteX1" y="connsiteY1"/>
              </a:cxn>
              <a:cxn ang="0">
                <a:pos x="connsiteX2" y="connsiteY2"/>
              </a:cxn>
              <a:cxn ang="0">
                <a:pos x="connsiteX3" y="connsiteY3"/>
              </a:cxn>
            </a:cxnLst>
            <a:rect l="l" t="t" r="r" b="b"/>
            <a:pathLst>
              <a:path w="4366533" h="2394567">
                <a:moveTo>
                  <a:pt x="0" y="0"/>
                </a:moveTo>
                <a:lnTo>
                  <a:pt x="4366533" y="0"/>
                </a:lnTo>
                <a:lnTo>
                  <a:pt x="4118883" y="2394567"/>
                </a:lnTo>
                <a:lnTo>
                  <a:pt x="257175" y="2394567"/>
                </a:lnTo>
                <a:close/>
              </a:path>
            </a:pathLst>
          </a:custGeom>
        </p:spPr>
        <p:txBody>
          <a:bodyPr wrap="square">
            <a:noAutofit/>
          </a:bodyPr>
          <a:lstStyle>
            <a:lvl1pPr>
              <a:defRPr sz="1600">
                <a:solidFill>
                  <a:schemeClr val="tx1"/>
                </a:solidFill>
              </a:defRPr>
            </a:lvl1pPr>
          </a:lstStyle>
          <a:p>
            <a:endParaRPr lang="en-ID"/>
          </a:p>
        </p:txBody>
      </p:sp>
    </p:spTree>
    <p:extLst>
      <p:ext uri="{BB962C8B-B14F-4D97-AF65-F5344CB8AC3E}">
        <p14:creationId xmlns:p14="http://schemas.microsoft.com/office/powerpoint/2010/main" val="679570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6078D14-E836-4ECC-9889-F73A2E037903}"/>
              </a:ext>
            </a:extLst>
          </p:cNvPr>
          <p:cNvSpPr>
            <a:spLocks noGrp="1"/>
          </p:cNvSpPr>
          <p:nvPr>
            <p:ph type="pic" sz="quarter" idx="10"/>
          </p:nvPr>
        </p:nvSpPr>
        <p:spPr>
          <a:xfrm>
            <a:off x="1335316" y="1748971"/>
            <a:ext cx="2467428" cy="3033486"/>
          </a:xfrm>
          <a:custGeom>
            <a:avLst/>
            <a:gdLst>
              <a:gd name="connsiteX0" fmla="*/ 566057 w 2467428"/>
              <a:gd name="connsiteY0" fmla="*/ 0 h 3033486"/>
              <a:gd name="connsiteX1" fmla="*/ 2467428 w 2467428"/>
              <a:gd name="connsiteY1" fmla="*/ 406401 h 3033486"/>
              <a:gd name="connsiteX2" fmla="*/ 1828799 w 2467428"/>
              <a:gd name="connsiteY2" fmla="*/ 3033486 h 3033486"/>
              <a:gd name="connsiteX3" fmla="*/ 0 w 2467428"/>
              <a:gd name="connsiteY3" fmla="*/ 2423886 h 3033486"/>
            </a:gdLst>
            <a:ahLst/>
            <a:cxnLst>
              <a:cxn ang="0">
                <a:pos x="connsiteX0" y="connsiteY0"/>
              </a:cxn>
              <a:cxn ang="0">
                <a:pos x="connsiteX1" y="connsiteY1"/>
              </a:cxn>
              <a:cxn ang="0">
                <a:pos x="connsiteX2" y="connsiteY2"/>
              </a:cxn>
              <a:cxn ang="0">
                <a:pos x="connsiteX3" y="connsiteY3"/>
              </a:cxn>
            </a:cxnLst>
            <a:rect l="l" t="t" r="r" b="b"/>
            <a:pathLst>
              <a:path w="2467428" h="3033486">
                <a:moveTo>
                  <a:pt x="566057" y="0"/>
                </a:moveTo>
                <a:lnTo>
                  <a:pt x="2467428" y="406401"/>
                </a:lnTo>
                <a:lnTo>
                  <a:pt x="1828799" y="3033486"/>
                </a:lnTo>
                <a:lnTo>
                  <a:pt x="0" y="2423886"/>
                </a:lnTo>
                <a:close/>
              </a:path>
            </a:pathLst>
          </a:custGeom>
        </p:spPr>
        <p:txBody>
          <a:bodyPr wrap="square">
            <a:noAutofit/>
          </a:bodyPr>
          <a:lstStyle>
            <a:lvl1pPr>
              <a:defRPr sz="1600">
                <a:solidFill>
                  <a:schemeClr val="tx1"/>
                </a:solidFill>
              </a:defRPr>
            </a:lvl1pPr>
          </a:lstStyle>
          <a:p>
            <a:endParaRPr lang="en-ID"/>
          </a:p>
        </p:txBody>
      </p:sp>
    </p:spTree>
    <p:extLst>
      <p:ext uri="{BB962C8B-B14F-4D97-AF65-F5344CB8AC3E}">
        <p14:creationId xmlns:p14="http://schemas.microsoft.com/office/powerpoint/2010/main" val="427985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A7C61EC-3C83-4C3E-B56B-ED652D5ADE77}"/>
              </a:ext>
            </a:extLst>
          </p:cNvPr>
          <p:cNvSpPr>
            <a:spLocks noGrp="1"/>
          </p:cNvSpPr>
          <p:nvPr>
            <p:ph type="pic" sz="quarter" idx="10"/>
          </p:nvPr>
        </p:nvSpPr>
        <p:spPr>
          <a:xfrm>
            <a:off x="4788794" y="2121794"/>
            <a:ext cx="2614412" cy="2614412"/>
          </a:xfrm>
          <a:custGeom>
            <a:avLst/>
            <a:gdLst>
              <a:gd name="connsiteX0" fmla="*/ 1307206 w 2614412"/>
              <a:gd name="connsiteY0" fmla="*/ 0 h 2614412"/>
              <a:gd name="connsiteX1" fmla="*/ 2614412 w 2614412"/>
              <a:gd name="connsiteY1" fmla="*/ 1307206 h 2614412"/>
              <a:gd name="connsiteX2" fmla="*/ 1307206 w 2614412"/>
              <a:gd name="connsiteY2" fmla="*/ 2614412 h 2614412"/>
              <a:gd name="connsiteX3" fmla="*/ 0 w 2614412"/>
              <a:gd name="connsiteY3" fmla="*/ 1307206 h 2614412"/>
              <a:gd name="connsiteX4" fmla="*/ 1307206 w 2614412"/>
              <a:gd name="connsiteY4" fmla="*/ 0 h 2614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412" h="2614412">
                <a:moveTo>
                  <a:pt x="1307206" y="0"/>
                </a:moveTo>
                <a:cubicBezTo>
                  <a:pt x="2029156" y="0"/>
                  <a:pt x="2614412" y="585256"/>
                  <a:pt x="2614412" y="1307206"/>
                </a:cubicBezTo>
                <a:cubicBezTo>
                  <a:pt x="2614412" y="2029156"/>
                  <a:pt x="2029156" y="2614412"/>
                  <a:pt x="1307206" y="2614412"/>
                </a:cubicBezTo>
                <a:cubicBezTo>
                  <a:pt x="585256" y="2614412"/>
                  <a:pt x="0" y="2029156"/>
                  <a:pt x="0" y="1307206"/>
                </a:cubicBezTo>
                <a:cubicBezTo>
                  <a:pt x="0" y="585256"/>
                  <a:pt x="585256" y="0"/>
                  <a:pt x="1307206" y="0"/>
                </a:cubicBez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913481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5BBC5C-0183-465D-B65A-9ADABB75B902}"/>
              </a:ext>
            </a:extLst>
          </p:cNvPr>
          <p:cNvSpPr>
            <a:spLocks noGrp="1"/>
          </p:cNvSpPr>
          <p:nvPr>
            <p:ph type="pic" sz="quarter" idx="10"/>
          </p:nvPr>
        </p:nvSpPr>
        <p:spPr>
          <a:xfrm>
            <a:off x="1306287" y="822960"/>
            <a:ext cx="4789707" cy="2952206"/>
          </a:xfrm>
          <a:custGeom>
            <a:avLst/>
            <a:gdLst>
              <a:gd name="connsiteX0" fmla="*/ 0 w 4789707"/>
              <a:gd name="connsiteY0" fmla="*/ 0 h 2952206"/>
              <a:gd name="connsiteX1" fmla="*/ 4789707 w 4789707"/>
              <a:gd name="connsiteY1" fmla="*/ 0 h 2952206"/>
              <a:gd name="connsiteX2" fmla="*/ 4789707 w 4789707"/>
              <a:gd name="connsiteY2" fmla="*/ 2952206 h 2952206"/>
              <a:gd name="connsiteX3" fmla="*/ 0 w 4789707"/>
              <a:gd name="connsiteY3" fmla="*/ 2952206 h 2952206"/>
            </a:gdLst>
            <a:ahLst/>
            <a:cxnLst>
              <a:cxn ang="0">
                <a:pos x="connsiteX0" y="connsiteY0"/>
              </a:cxn>
              <a:cxn ang="0">
                <a:pos x="connsiteX1" y="connsiteY1"/>
              </a:cxn>
              <a:cxn ang="0">
                <a:pos x="connsiteX2" y="connsiteY2"/>
              </a:cxn>
              <a:cxn ang="0">
                <a:pos x="connsiteX3" y="connsiteY3"/>
              </a:cxn>
            </a:cxnLst>
            <a:rect l="l" t="t" r="r" b="b"/>
            <a:pathLst>
              <a:path w="4789707" h="2952206">
                <a:moveTo>
                  <a:pt x="0" y="0"/>
                </a:moveTo>
                <a:lnTo>
                  <a:pt x="4789707" y="0"/>
                </a:lnTo>
                <a:lnTo>
                  <a:pt x="4789707" y="2952206"/>
                </a:lnTo>
                <a:lnTo>
                  <a:pt x="0" y="2952206"/>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304457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CE6E027-3DD6-4A92-8BCD-859B54D3181A}"/>
              </a:ext>
            </a:extLst>
          </p:cNvPr>
          <p:cNvSpPr>
            <a:spLocks noGrp="1"/>
          </p:cNvSpPr>
          <p:nvPr>
            <p:ph type="pic" sz="quarter" idx="10"/>
          </p:nvPr>
        </p:nvSpPr>
        <p:spPr>
          <a:xfrm>
            <a:off x="0" y="365760"/>
            <a:ext cx="12192000" cy="3304879"/>
          </a:xfrm>
          <a:custGeom>
            <a:avLst/>
            <a:gdLst>
              <a:gd name="connsiteX0" fmla="*/ 0 w 12192000"/>
              <a:gd name="connsiteY0" fmla="*/ 0 h 3304879"/>
              <a:gd name="connsiteX1" fmla="*/ 12192000 w 12192000"/>
              <a:gd name="connsiteY1" fmla="*/ 0 h 3304879"/>
              <a:gd name="connsiteX2" fmla="*/ 12192000 w 12192000"/>
              <a:gd name="connsiteY2" fmla="*/ 3304879 h 3304879"/>
              <a:gd name="connsiteX3" fmla="*/ 0 w 12192000"/>
              <a:gd name="connsiteY3" fmla="*/ 3304879 h 3304879"/>
            </a:gdLst>
            <a:ahLst/>
            <a:cxnLst>
              <a:cxn ang="0">
                <a:pos x="connsiteX0" y="connsiteY0"/>
              </a:cxn>
              <a:cxn ang="0">
                <a:pos x="connsiteX1" y="connsiteY1"/>
              </a:cxn>
              <a:cxn ang="0">
                <a:pos x="connsiteX2" y="connsiteY2"/>
              </a:cxn>
              <a:cxn ang="0">
                <a:pos x="connsiteX3" y="connsiteY3"/>
              </a:cxn>
            </a:cxnLst>
            <a:rect l="l" t="t" r="r" b="b"/>
            <a:pathLst>
              <a:path w="12192000" h="3304879">
                <a:moveTo>
                  <a:pt x="0" y="0"/>
                </a:moveTo>
                <a:lnTo>
                  <a:pt x="12192000" y="0"/>
                </a:lnTo>
                <a:lnTo>
                  <a:pt x="12192000" y="3304879"/>
                </a:lnTo>
                <a:lnTo>
                  <a:pt x="0" y="3304879"/>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3161201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04E2EC7-1712-4831-A5F2-2AF3F4F56EDD}"/>
              </a:ext>
            </a:extLst>
          </p:cNvPr>
          <p:cNvSpPr>
            <a:spLocks noGrp="1"/>
          </p:cNvSpPr>
          <p:nvPr>
            <p:ph type="pic" sz="quarter" idx="10"/>
          </p:nvPr>
        </p:nvSpPr>
        <p:spPr>
          <a:xfrm>
            <a:off x="0" y="0"/>
            <a:ext cx="12192000" cy="6283234"/>
          </a:xfrm>
          <a:custGeom>
            <a:avLst/>
            <a:gdLst>
              <a:gd name="connsiteX0" fmla="*/ 0 w 12192000"/>
              <a:gd name="connsiteY0" fmla="*/ 0 h 6283234"/>
              <a:gd name="connsiteX1" fmla="*/ 12192000 w 12192000"/>
              <a:gd name="connsiteY1" fmla="*/ 0 h 6283234"/>
              <a:gd name="connsiteX2" fmla="*/ 12192000 w 12192000"/>
              <a:gd name="connsiteY2" fmla="*/ 6283234 h 6283234"/>
              <a:gd name="connsiteX3" fmla="*/ 888274 w 12192000"/>
              <a:gd name="connsiteY3" fmla="*/ 6283234 h 6283234"/>
              <a:gd name="connsiteX4" fmla="*/ 888274 w 12192000"/>
              <a:gd name="connsiteY4" fmla="*/ 5930537 h 6283234"/>
              <a:gd name="connsiteX5" fmla="*/ 0 w 12192000"/>
              <a:gd name="connsiteY5" fmla="*/ 5930537 h 628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283234">
                <a:moveTo>
                  <a:pt x="0" y="0"/>
                </a:moveTo>
                <a:lnTo>
                  <a:pt x="12192000" y="0"/>
                </a:lnTo>
                <a:lnTo>
                  <a:pt x="12192000" y="6283234"/>
                </a:lnTo>
                <a:lnTo>
                  <a:pt x="888274" y="6283234"/>
                </a:lnTo>
                <a:lnTo>
                  <a:pt x="888274" y="5930537"/>
                </a:lnTo>
                <a:lnTo>
                  <a:pt x="0" y="5930537"/>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2817538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6A62AF4-4420-45A3-A24D-B7E175B57A37}"/>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600"/>
            </a:lvl1pPr>
          </a:lstStyle>
          <a:p>
            <a:endParaRPr lang="en-ID"/>
          </a:p>
        </p:txBody>
      </p:sp>
    </p:spTree>
    <p:extLst>
      <p:ext uri="{BB962C8B-B14F-4D97-AF65-F5344CB8AC3E}">
        <p14:creationId xmlns:p14="http://schemas.microsoft.com/office/powerpoint/2010/main" val="38570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A437EA-6AD8-4C1B-BCD7-4461D912BE7B}"/>
              </a:ext>
            </a:extLst>
          </p:cNvPr>
          <p:cNvSpPr/>
          <p:nvPr userDrawn="1"/>
        </p:nvSpPr>
        <p:spPr>
          <a:xfrm>
            <a:off x="0" y="5933441"/>
            <a:ext cx="894080" cy="92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6">
            <a:extLst>
              <a:ext uri="{FF2B5EF4-FFF2-40B4-BE49-F238E27FC236}">
                <a16:creationId xmlns:a16="http://schemas.microsoft.com/office/drawing/2014/main" id="{D0D04A5C-88DA-46B2-933D-E5F77148BE6D}"/>
              </a:ext>
            </a:extLst>
          </p:cNvPr>
          <p:cNvSpPr txBox="1"/>
          <p:nvPr userDrawn="1"/>
        </p:nvSpPr>
        <p:spPr>
          <a:xfrm>
            <a:off x="0" y="6381468"/>
            <a:ext cx="894080" cy="171732"/>
          </a:xfrm>
          <a:prstGeom prst="rect">
            <a:avLst/>
          </a:prstGeom>
          <a:noFill/>
        </p:spPr>
        <p:txBody>
          <a:bodyPr wrap="square" lIns="91440" tIns="0" rIns="91440" bIns="0" rtlCol="0">
            <a:spAutoFit/>
          </a:bodyPr>
          <a:lstStyle/>
          <a:p>
            <a:pPr algn="ctr"/>
            <a:r>
              <a:rPr lang="en-US" sz="1100" spc="0" dirty="0">
                <a:solidFill>
                  <a:schemeClr val="bg1"/>
                </a:solidFill>
                <a:latin typeface="Montserrat Medium" panose="00000600000000000000" pitchFamily="50" charset="0"/>
                <a:ea typeface="Lato Light" panose="020F0502020204030203" pitchFamily="34" charset="0"/>
                <a:cs typeface="Lato Light" panose="020F0502020204030203" pitchFamily="34" charset="0"/>
              </a:rPr>
              <a:t>  </a:t>
            </a:r>
            <a:fld id="{C6DA61A6-9DFA-4531-9DEE-6E177963A29C}" type="slidenum">
              <a:rPr lang="en-US" sz="1100" spc="0" smtClean="0">
                <a:solidFill>
                  <a:schemeClr val="bg1"/>
                </a:solidFill>
                <a:latin typeface="Montserrat Medium" panose="00000600000000000000" pitchFamily="50" charset="0"/>
                <a:ea typeface="Lato Light" panose="020F0502020204030203" pitchFamily="34" charset="0"/>
                <a:cs typeface="Lato Light" panose="020F0502020204030203" pitchFamily="34" charset="0"/>
              </a:rPr>
              <a:pPr algn="ctr"/>
              <a:t>‹#›</a:t>
            </a:fld>
            <a:r>
              <a:rPr lang="en-US" sz="1100" spc="0" dirty="0">
                <a:solidFill>
                  <a:schemeClr val="bg1"/>
                </a:solidFill>
                <a:latin typeface="Montserrat Medium" panose="00000600000000000000" pitchFamily="50" charset="0"/>
                <a:ea typeface="Lato Light" panose="020F0502020204030203" pitchFamily="34" charset="0"/>
                <a:cs typeface="Lato Light" panose="020F0502020204030203" pitchFamily="34" charset="0"/>
              </a:rPr>
              <a:t> </a:t>
            </a:r>
            <a:endParaRPr lang="id-ID" sz="1100" spc="0" dirty="0">
              <a:solidFill>
                <a:schemeClr val="bg1"/>
              </a:solidFill>
              <a:latin typeface="Montserrat Medium" panose="00000600000000000000" pitchFamily="50"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47876953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57" r:id="rId10"/>
    <p:sldLayoutId id="2147483658" r:id="rId11"/>
    <p:sldLayoutId id="2147483659" r:id="rId12"/>
    <p:sldLayoutId id="2147483660" r:id="rId13"/>
    <p:sldLayoutId id="2147483661" r:id="rId14"/>
    <p:sldLayoutId id="2147483675" r:id="rId15"/>
    <p:sldLayoutId id="2147483670" r:id="rId16"/>
    <p:sldLayoutId id="2147483671" r:id="rId17"/>
    <p:sldLayoutId id="2147483672" r:id="rId18"/>
    <p:sldLayoutId id="2147483673" r:id="rId19"/>
    <p:sldLayoutId id="2147483674" r:id="rId20"/>
    <p:sldLayoutId id="2147483662" r:id="rId21"/>
    <p:sldLayoutId id="2147483663" r:id="rId22"/>
    <p:sldLayoutId id="2147483664" r:id="rId23"/>
    <p:sldLayoutId id="2147483665" r:id="rId24"/>
    <p:sldLayoutId id="2147483666" r:id="rId25"/>
    <p:sldLayoutId id="2147483667" r:id="rId26"/>
    <p:sldLayoutId id="2147483669"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D6F9CDF-FB62-445C-B755-E8602330C1DC}"/>
              </a:ext>
            </a:extLst>
          </p:cNvPr>
          <p:cNvSpPr>
            <a:spLocks noGrp="1"/>
          </p:cNvSpPr>
          <p:nvPr>
            <p:ph type="pic" sz="quarter" idx="10"/>
          </p:nvPr>
        </p:nvSpPr>
        <p:spPr/>
      </p:sp>
      <p:grpSp>
        <p:nvGrpSpPr>
          <p:cNvPr id="6" name="Group 5">
            <a:extLst>
              <a:ext uri="{FF2B5EF4-FFF2-40B4-BE49-F238E27FC236}">
                <a16:creationId xmlns:a16="http://schemas.microsoft.com/office/drawing/2014/main" id="{7AA08D89-DA49-4637-BCC7-0A6FC1654BD5}"/>
              </a:ext>
            </a:extLst>
          </p:cNvPr>
          <p:cNvGrpSpPr/>
          <p:nvPr/>
        </p:nvGrpSpPr>
        <p:grpSpPr>
          <a:xfrm>
            <a:off x="6096000" y="2972999"/>
            <a:ext cx="5570345" cy="1895002"/>
            <a:chOff x="5509940" y="514056"/>
            <a:chExt cx="5570345" cy="1895002"/>
          </a:xfrm>
        </p:grpSpPr>
        <p:sp>
          <p:nvSpPr>
            <p:cNvPr id="10" name="TextBox 9">
              <a:extLst>
                <a:ext uri="{FF2B5EF4-FFF2-40B4-BE49-F238E27FC236}">
                  <a16:creationId xmlns:a16="http://schemas.microsoft.com/office/drawing/2014/main" id="{DE59A517-25AD-4FE3-B4BE-511574EBD49A}"/>
                </a:ext>
              </a:extLst>
            </p:cNvPr>
            <p:cNvSpPr txBox="1"/>
            <p:nvPr/>
          </p:nvSpPr>
          <p:spPr>
            <a:xfrm>
              <a:off x="5509940" y="514056"/>
              <a:ext cx="5051380" cy="1862048"/>
            </a:xfrm>
            <a:prstGeom prst="rect">
              <a:avLst/>
            </a:prstGeom>
            <a:noFill/>
          </p:spPr>
          <p:txBody>
            <a:bodyPr wrap="square" rtlCol="0">
              <a:spAutoFit/>
            </a:bodyPr>
            <a:lstStyle/>
            <a:p>
              <a:r>
                <a:rPr lang="en-ID" sz="11500" dirty="0" err="1">
                  <a:solidFill>
                    <a:schemeClr val="bg1"/>
                  </a:solidFill>
                  <a:latin typeface="Lobster 1.3" panose="02000506000000020003" pitchFamily="50" charset="0"/>
                  <a:ea typeface="Lato" panose="020F0502020204030203" pitchFamily="34" charset="0"/>
                  <a:cs typeface="Lato" panose="020F0502020204030203" pitchFamily="34" charset="0"/>
                </a:rPr>
                <a:t>G</a:t>
              </a:r>
              <a:r>
                <a:rPr lang="en-ID" sz="9600" dirty="0" err="1">
                  <a:solidFill>
                    <a:schemeClr val="bg1"/>
                  </a:solidFill>
                  <a:latin typeface="Lobster 1.3" panose="02000506000000020003" pitchFamily="50" charset="0"/>
                  <a:ea typeface="Lato" panose="020F0502020204030203" pitchFamily="34" charset="0"/>
                  <a:cs typeface="Lato" panose="020F0502020204030203" pitchFamily="34" charset="0"/>
                </a:rPr>
                <a:t>racius</a:t>
              </a:r>
              <a:endParaRPr lang="en-ID" sz="9600" dirty="0">
                <a:solidFill>
                  <a:schemeClr val="bg1"/>
                </a:solidFill>
                <a:latin typeface="Lobster 1.3" panose="02000506000000020003" pitchFamily="50" charset="0"/>
                <a:ea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id="{98044FE7-20C1-479F-BB6F-08E21039828C}"/>
                </a:ext>
              </a:extLst>
            </p:cNvPr>
            <p:cNvSpPr txBox="1"/>
            <p:nvPr/>
          </p:nvSpPr>
          <p:spPr>
            <a:xfrm>
              <a:off x="6364185" y="2039726"/>
              <a:ext cx="4716100" cy="369332"/>
            </a:xfrm>
            <a:prstGeom prst="rect">
              <a:avLst/>
            </a:prstGeom>
            <a:noFill/>
          </p:spPr>
          <p:txBody>
            <a:bodyPr wrap="square" rtlCol="0">
              <a:spAutoFit/>
            </a:bodyPr>
            <a:lstStyle/>
            <a:p>
              <a:r>
                <a:rPr lang="en-ID" spc="600" dirty="0">
                  <a:solidFill>
                    <a:schemeClr val="bg1"/>
                  </a:solidFill>
                  <a:latin typeface="Lato Light" panose="020F0502020204030203" pitchFamily="34" charset="0"/>
                  <a:ea typeface="Lato Light" panose="020F0502020204030203" pitchFamily="34" charset="0"/>
                  <a:cs typeface="Lato Light" panose="020F0502020204030203" pitchFamily="34" charset="0"/>
                </a:rPr>
                <a:t>Minimalist Modern</a:t>
              </a:r>
            </a:p>
          </p:txBody>
        </p:sp>
      </p:grpSp>
      <p:sp>
        <p:nvSpPr>
          <p:cNvPr id="8" name="Freeform: Shape 7">
            <a:extLst>
              <a:ext uri="{FF2B5EF4-FFF2-40B4-BE49-F238E27FC236}">
                <a16:creationId xmlns:a16="http://schemas.microsoft.com/office/drawing/2014/main" id="{75241924-32EA-49C1-B008-E3E6D9591880}"/>
              </a:ext>
            </a:extLst>
          </p:cNvPr>
          <p:cNvSpPr/>
          <p:nvPr/>
        </p:nvSpPr>
        <p:spPr>
          <a:xfrm>
            <a:off x="10363200" y="2999588"/>
            <a:ext cx="1865469" cy="2998162"/>
          </a:xfrm>
          <a:custGeom>
            <a:avLst/>
            <a:gdLst>
              <a:gd name="connsiteX0" fmla="*/ 1162050 w 1446065"/>
              <a:gd name="connsiteY0" fmla="*/ 0 h 2324100"/>
              <a:gd name="connsiteX1" fmla="*/ 1396243 w 1446065"/>
              <a:gd name="connsiteY1" fmla="*/ 23609 h 2324100"/>
              <a:gd name="connsiteX2" fmla="*/ 1446065 w 1446065"/>
              <a:gd name="connsiteY2" fmla="*/ 39074 h 2324100"/>
              <a:gd name="connsiteX3" fmla="*/ 1446065 w 1446065"/>
              <a:gd name="connsiteY3" fmla="*/ 2285026 h 2324100"/>
              <a:gd name="connsiteX4" fmla="*/ 1396243 w 1446065"/>
              <a:gd name="connsiteY4" fmla="*/ 2300491 h 2324100"/>
              <a:gd name="connsiteX5" fmla="*/ 1162050 w 1446065"/>
              <a:gd name="connsiteY5" fmla="*/ 2324100 h 2324100"/>
              <a:gd name="connsiteX6" fmla="*/ 0 w 1446065"/>
              <a:gd name="connsiteY6" fmla="*/ 1162050 h 2324100"/>
              <a:gd name="connsiteX7" fmla="*/ 1162050 w 1446065"/>
              <a:gd name="connsiteY7" fmla="*/ 0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065" h="2324100">
                <a:moveTo>
                  <a:pt x="1162050" y="0"/>
                </a:moveTo>
                <a:cubicBezTo>
                  <a:pt x="1242273" y="0"/>
                  <a:pt x="1320597" y="8129"/>
                  <a:pt x="1396243" y="23609"/>
                </a:cubicBezTo>
                <a:lnTo>
                  <a:pt x="1446065" y="39074"/>
                </a:lnTo>
                <a:lnTo>
                  <a:pt x="1446065" y="2285026"/>
                </a:lnTo>
                <a:lnTo>
                  <a:pt x="1396243" y="2300491"/>
                </a:lnTo>
                <a:cubicBezTo>
                  <a:pt x="1320597" y="2315971"/>
                  <a:pt x="1242273" y="2324100"/>
                  <a:pt x="1162050" y="2324100"/>
                </a:cubicBezTo>
                <a:cubicBezTo>
                  <a:pt x="520268" y="2324100"/>
                  <a:pt x="0" y="1803832"/>
                  <a:pt x="0" y="1162050"/>
                </a:cubicBezTo>
                <a:cubicBezTo>
                  <a:pt x="0" y="520268"/>
                  <a:pt x="520268" y="0"/>
                  <a:pt x="11620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8C357A74-C8F1-4570-A7B2-8EF44883508F}"/>
              </a:ext>
            </a:extLst>
          </p:cNvPr>
          <p:cNvSpPr txBox="1"/>
          <p:nvPr/>
        </p:nvSpPr>
        <p:spPr>
          <a:xfrm>
            <a:off x="6950245" y="5066073"/>
            <a:ext cx="2848896" cy="1477328"/>
          </a:xfrm>
          <a:prstGeom prst="rect">
            <a:avLst/>
          </a:prstGeom>
          <a:noFill/>
        </p:spPr>
        <p:txBody>
          <a:bodyPr wrap="square" rtlCol="0">
            <a:spAutoFit/>
          </a:bodyPr>
          <a:lstStyle/>
          <a:p>
            <a:pPr marL="285750" indent="-285750">
              <a:buFont typeface="Arial" panose="020B0604020202020204" pitchFamily="34" charset="0"/>
              <a:buChar char="•"/>
            </a:pPr>
            <a:r>
              <a:rPr lang="en-ID" spc="600" dirty="0">
                <a:solidFill>
                  <a:schemeClr val="bg1"/>
                </a:solidFill>
                <a:latin typeface="Lato Light" panose="020F0502020204030203" pitchFamily="34" charset="0"/>
                <a:ea typeface="Lato Light" panose="020F0502020204030203" pitchFamily="34" charset="0"/>
                <a:cs typeface="Lato Light" panose="020F0502020204030203" pitchFamily="34" charset="0"/>
              </a:rPr>
              <a:t>Infographic</a:t>
            </a:r>
          </a:p>
          <a:p>
            <a:pPr marL="285750" indent="-285750">
              <a:buFont typeface="Arial" panose="020B0604020202020204" pitchFamily="34" charset="0"/>
              <a:buChar char="•"/>
            </a:pPr>
            <a:r>
              <a:rPr lang="en-ID" spc="600" dirty="0">
                <a:solidFill>
                  <a:schemeClr val="bg1"/>
                </a:solidFill>
                <a:latin typeface="Lato Light" panose="020F0502020204030203" pitchFamily="34" charset="0"/>
                <a:ea typeface="Lato Light" panose="020F0502020204030203" pitchFamily="34" charset="0"/>
                <a:cs typeface="Lato Light" panose="020F0502020204030203" pitchFamily="34" charset="0"/>
              </a:rPr>
              <a:t>Mock Up</a:t>
            </a:r>
          </a:p>
          <a:p>
            <a:pPr marL="285750" indent="-285750">
              <a:buFont typeface="Arial" panose="020B0604020202020204" pitchFamily="34" charset="0"/>
              <a:buChar char="•"/>
            </a:pPr>
            <a:r>
              <a:rPr lang="en-ID" spc="600" dirty="0">
                <a:solidFill>
                  <a:schemeClr val="bg1"/>
                </a:solidFill>
                <a:latin typeface="Lato Light" panose="020F0502020204030203" pitchFamily="34" charset="0"/>
                <a:ea typeface="Lato Light" panose="020F0502020204030203" pitchFamily="34" charset="0"/>
                <a:cs typeface="Lato Light" panose="020F0502020204030203" pitchFamily="34" charset="0"/>
              </a:rPr>
              <a:t>Illustration</a:t>
            </a:r>
          </a:p>
          <a:p>
            <a:pPr marL="285750" indent="-285750">
              <a:buFont typeface="Arial" panose="020B0604020202020204" pitchFamily="34" charset="0"/>
              <a:buChar char="•"/>
            </a:pPr>
            <a:r>
              <a:rPr lang="en-ID" spc="600" dirty="0">
                <a:solidFill>
                  <a:schemeClr val="bg1"/>
                </a:solidFill>
                <a:latin typeface="Lato Light" panose="020F0502020204030203" pitchFamily="34" charset="0"/>
                <a:ea typeface="Lato Light" panose="020F0502020204030203" pitchFamily="34" charset="0"/>
                <a:cs typeface="Lato Light" panose="020F0502020204030203" pitchFamily="34" charset="0"/>
              </a:rPr>
              <a:t>Gallery</a:t>
            </a:r>
          </a:p>
          <a:p>
            <a:pPr marL="285750" indent="-285750">
              <a:buFont typeface="Arial" panose="020B0604020202020204" pitchFamily="34" charset="0"/>
              <a:buChar char="•"/>
            </a:pPr>
            <a:r>
              <a:rPr lang="en-ID" spc="600" dirty="0">
                <a:solidFill>
                  <a:schemeClr val="bg1"/>
                </a:solidFill>
                <a:latin typeface="Lato Light" panose="020F0502020204030203" pitchFamily="34" charset="0"/>
                <a:ea typeface="Lato Light" panose="020F0502020204030203" pitchFamily="34" charset="0"/>
                <a:cs typeface="Lato Light" panose="020F0502020204030203" pitchFamily="34" charset="0"/>
              </a:rPr>
              <a:t>Icon</a:t>
            </a:r>
          </a:p>
        </p:txBody>
      </p:sp>
    </p:spTree>
    <p:extLst>
      <p:ext uri="{BB962C8B-B14F-4D97-AF65-F5344CB8AC3E}">
        <p14:creationId xmlns:p14="http://schemas.microsoft.com/office/powerpoint/2010/main" val="2277643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5701D0-7098-43EE-BB03-799233F549B6}"/>
              </a:ext>
            </a:extLst>
          </p:cNvPr>
          <p:cNvSpPr/>
          <p:nvPr/>
        </p:nvSpPr>
        <p:spPr>
          <a:xfrm>
            <a:off x="0" y="4605721"/>
            <a:ext cx="7126514" cy="14289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 name="Rectangle 6">
            <a:extLst>
              <a:ext uri="{FF2B5EF4-FFF2-40B4-BE49-F238E27FC236}">
                <a16:creationId xmlns:a16="http://schemas.microsoft.com/office/drawing/2014/main" id="{FF7B08A2-7A52-4BB2-AFD9-C5514323B9EE}"/>
              </a:ext>
            </a:extLst>
          </p:cNvPr>
          <p:cNvSpPr/>
          <p:nvPr/>
        </p:nvSpPr>
        <p:spPr>
          <a:xfrm>
            <a:off x="703412" y="3177144"/>
            <a:ext cx="4139266" cy="938719"/>
          </a:xfrm>
          <a:prstGeom prst="rect">
            <a:avLst/>
          </a:prstGeom>
        </p:spPr>
        <p:txBody>
          <a:bodyPr wrap="square">
            <a:spAutoFit/>
          </a:bodyPr>
          <a:lstStyle/>
          <a:p>
            <a:pPr algn="just"/>
            <a:r>
              <a:rPr lang="tr-TR" sz="1100" dirty="0">
                <a:latin typeface="Lato" panose="020F0502020204030203" pitchFamily="34" charset="0"/>
                <a:ea typeface="Lato" panose="020F0502020204030203" pitchFamily="34" charset="0"/>
                <a:cs typeface="Lato" panose="020F0502020204030203" pitchFamily="34" charset="0"/>
              </a:rPr>
              <a:t>Lorem ipsum dolor sit amet, consectetur adipiscing elit. Maecenas at mauris congue, finibus eros at, semper justo. Sed in lacinia justo. In avere eraconvallis venenatis mattis. Phasellus eleifend, era neque sed efficitur viverra, enim neque luctus avere arcu, vel volutpat nibh diam eget mi. venenatis mattis. </a:t>
            </a:r>
          </a:p>
        </p:txBody>
      </p:sp>
      <p:sp>
        <p:nvSpPr>
          <p:cNvPr id="8" name="Rectangle 7">
            <a:extLst>
              <a:ext uri="{FF2B5EF4-FFF2-40B4-BE49-F238E27FC236}">
                <a16:creationId xmlns:a16="http://schemas.microsoft.com/office/drawing/2014/main" id="{5DBB8430-FC34-45E8-BBA7-3B13BC3CDE93}"/>
              </a:ext>
            </a:extLst>
          </p:cNvPr>
          <p:cNvSpPr/>
          <p:nvPr/>
        </p:nvSpPr>
        <p:spPr>
          <a:xfrm>
            <a:off x="703412" y="1731886"/>
            <a:ext cx="3792037" cy="1200329"/>
          </a:xfrm>
          <a:prstGeom prst="rect">
            <a:avLst/>
          </a:prstGeom>
        </p:spPr>
        <p:txBody>
          <a:bodyPr wrap="square">
            <a:spAutoFit/>
          </a:bodyPr>
          <a:lstStyle/>
          <a:p>
            <a:r>
              <a:rPr lang="en-ID" sz="3600" dirty="0">
                <a:latin typeface="Lato Black" panose="020F0502020204030203" pitchFamily="34" charset="0"/>
                <a:ea typeface="Lato Black" panose="020F0502020204030203" pitchFamily="34" charset="0"/>
                <a:cs typeface="Lato Black" panose="020F0502020204030203" pitchFamily="34" charset="0"/>
              </a:rPr>
              <a:t>Creative And </a:t>
            </a:r>
          </a:p>
          <a:p>
            <a:r>
              <a:rPr lang="en-ID" sz="3600" dirty="0">
                <a:latin typeface="Lato Black" panose="020F0502020204030203" pitchFamily="34" charset="0"/>
                <a:ea typeface="Lato Black" panose="020F0502020204030203" pitchFamily="34" charset="0"/>
                <a:cs typeface="Lato Black" panose="020F0502020204030203" pitchFamily="34" charset="0"/>
              </a:rPr>
              <a:t>Simple Title Here</a:t>
            </a:r>
          </a:p>
        </p:txBody>
      </p:sp>
      <p:sp>
        <p:nvSpPr>
          <p:cNvPr id="9" name="Rectangle 8">
            <a:extLst>
              <a:ext uri="{FF2B5EF4-FFF2-40B4-BE49-F238E27FC236}">
                <a16:creationId xmlns:a16="http://schemas.microsoft.com/office/drawing/2014/main" id="{B975DE27-6341-4981-BD16-5059ECDD43F4}"/>
              </a:ext>
            </a:extLst>
          </p:cNvPr>
          <p:cNvSpPr/>
          <p:nvPr/>
        </p:nvSpPr>
        <p:spPr>
          <a:xfrm>
            <a:off x="543288" y="4935478"/>
            <a:ext cx="5213790" cy="769441"/>
          </a:xfrm>
          <a:prstGeom prst="rect">
            <a:avLst/>
          </a:prstGeom>
        </p:spPr>
        <p:txBody>
          <a:bodyPr wrap="square">
            <a:spAutoFit/>
          </a:bodyPr>
          <a:lstStyle/>
          <a:p>
            <a:pPr algn="just"/>
            <a:r>
              <a:rPr lang="tr-TR" sz="1100" dirty="0">
                <a:solidFill>
                  <a:schemeClr val="bg1"/>
                </a:solidFill>
                <a:latin typeface="Lato" panose="020F0502020204030203" pitchFamily="34" charset="0"/>
                <a:ea typeface="Lato" panose="020F0502020204030203" pitchFamily="34" charset="0"/>
                <a:cs typeface="Lato" panose="020F0502020204030203" pitchFamily="34" charset="0"/>
              </a:rPr>
              <a:t>Lorem ipsum dolor sit amet, consectetur adipiscing elit. Maecenas at mauris congue, finibus eros at, semper justo. Sed in lacinia justo. In avere eraconvallis venenatis mattis. Phasellus eleifend, era neque sed efficitur viverra, enim neque luctus avere arcu, vel volutpat nibh diam eget mi. venenatis mattis. </a:t>
            </a:r>
          </a:p>
        </p:txBody>
      </p:sp>
      <p:sp>
        <p:nvSpPr>
          <p:cNvPr id="30" name="Rectangle 29">
            <a:extLst>
              <a:ext uri="{FF2B5EF4-FFF2-40B4-BE49-F238E27FC236}">
                <a16:creationId xmlns:a16="http://schemas.microsoft.com/office/drawing/2014/main" id="{06F6543E-F8E4-4C8D-AC13-8D7FF936DFC8}"/>
              </a:ext>
            </a:extLst>
          </p:cNvPr>
          <p:cNvSpPr/>
          <p:nvPr/>
        </p:nvSpPr>
        <p:spPr>
          <a:xfrm>
            <a:off x="8641080" y="0"/>
            <a:ext cx="3550920" cy="6263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1" name="Freeform: Shape 10">
            <a:extLst>
              <a:ext uri="{FF2B5EF4-FFF2-40B4-BE49-F238E27FC236}">
                <a16:creationId xmlns:a16="http://schemas.microsoft.com/office/drawing/2014/main" id="{7E21AAA0-81DF-4989-AEC4-C01689DF0D24}"/>
              </a:ext>
            </a:extLst>
          </p:cNvPr>
          <p:cNvSpPr/>
          <p:nvPr/>
        </p:nvSpPr>
        <p:spPr>
          <a:xfrm>
            <a:off x="0" y="0"/>
            <a:ext cx="703412" cy="513263"/>
          </a:xfrm>
          <a:custGeom>
            <a:avLst/>
            <a:gdLst>
              <a:gd name="connsiteX0" fmla="*/ 0 w 703412"/>
              <a:gd name="connsiteY0" fmla="*/ 0 h 513263"/>
              <a:gd name="connsiteX1" fmla="*/ 703412 w 703412"/>
              <a:gd name="connsiteY1" fmla="*/ 0 h 513263"/>
              <a:gd name="connsiteX2" fmla="*/ 703092 w 703412"/>
              <a:gd name="connsiteY2" fmla="*/ 3176 h 513263"/>
              <a:gd name="connsiteX3" fmla="*/ 77236 w 703412"/>
              <a:gd name="connsiteY3" fmla="*/ 513263 h 513263"/>
              <a:gd name="connsiteX4" fmla="*/ 0 w 703412"/>
              <a:gd name="connsiteY4" fmla="*/ 506448 h 513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412" h="513263">
                <a:moveTo>
                  <a:pt x="0" y="0"/>
                </a:moveTo>
                <a:lnTo>
                  <a:pt x="703412" y="0"/>
                </a:lnTo>
                <a:lnTo>
                  <a:pt x="703092" y="3176"/>
                </a:lnTo>
                <a:cubicBezTo>
                  <a:pt x="643523" y="294282"/>
                  <a:pt x="385952" y="513263"/>
                  <a:pt x="77236" y="513263"/>
                </a:cubicBezTo>
                <a:lnTo>
                  <a:pt x="0" y="5064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icture Placeholder 2">
            <a:extLst>
              <a:ext uri="{FF2B5EF4-FFF2-40B4-BE49-F238E27FC236}">
                <a16:creationId xmlns:a16="http://schemas.microsoft.com/office/drawing/2014/main" id="{248D8C99-E10D-48CC-98EF-15EC702B8005}"/>
              </a:ext>
            </a:extLst>
          </p:cNvPr>
          <p:cNvSpPr>
            <a:spLocks noGrp="1"/>
          </p:cNvSpPr>
          <p:nvPr>
            <p:ph type="pic" sz="quarter" idx="10"/>
          </p:nvPr>
        </p:nvSpPr>
        <p:spPr/>
      </p:sp>
    </p:spTree>
    <p:extLst>
      <p:ext uri="{BB962C8B-B14F-4D97-AF65-F5344CB8AC3E}">
        <p14:creationId xmlns:p14="http://schemas.microsoft.com/office/powerpoint/2010/main" val="3275124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ED83C40D-26D0-44BF-AF50-2EAF3926D423}"/>
              </a:ext>
            </a:extLst>
          </p:cNvPr>
          <p:cNvGrpSpPr/>
          <p:nvPr/>
        </p:nvGrpSpPr>
        <p:grpSpPr>
          <a:xfrm>
            <a:off x="1260929" y="281612"/>
            <a:ext cx="9319985" cy="5187014"/>
            <a:chOff x="1028700" y="144463"/>
            <a:chExt cx="10134601" cy="5640387"/>
          </a:xfrm>
        </p:grpSpPr>
        <p:sp>
          <p:nvSpPr>
            <p:cNvPr id="7" name="AutoShape 3">
              <a:extLst>
                <a:ext uri="{FF2B5EF4-FFF2-40B4-BE49-F238E27FC236}">
                  <a16:creationId xmlns:a16="http://schemas.microsoft.com/office/drawing/2014/main" id="{C9DFDCC4-9326-4AB7-9C2B-560D9B74A53D}"/>
                </a:ext>
              </a:extLst>
            </p:cNvPr>
            <p:cNvSpPr>
              <a:spLocks noChangeAspect="1" noChangeArrowheads="1" noTextEdit="1"/>
            </p:cNvSpPr>
            <p:nvPr/>
          </p:nvSpPr>
          <p:spPr bwMode="auto">
            <a:xfrm>
              <a:off x="1028700" y="503238"/>
              <a:ext cx="10134600" cy="520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8" name="Freeform 5">
              <a:extLst>
                <a:ext uri="{FF2B5EF4-FFF2-40B4-BE49-F238E27FC236}">
                  <a16:creationId xmlns:a16="http://schemas.microsoft.com/office/drawing/2014/main" id="{1E564EB4-6AF0-4C3D-B304-27FA45A8B407}"/>
                </a:ext>
              </a:extLst>
            </p:cNvPr>
            <p:cNvSpPr>
              <a:spLocks/>
            </p:cNvSpPr>
            <p:nvPr/>
          </p:nvSpPr>
          <p:spPr bwMode="auto">
            <a:xfrm>
              <a:off x="5376863" y="144463"/>
              <a:ext cx="3735388" cy="5286375"/>
            </a:xfrm>
            <a:custGeom>
              <a:avLst/>
              <a:gdLst>
                <a:gd name="T0" fmla="*/ 3628 w 4738"/>
                <a:gd name="T1" fmla="*/ 6577 h 6730"/>
                <a:gd name="T2" fmla="*/ 2618 w 4738"/>
                <a:gd name="T3" fmla="*/ 6204 h 6730"/>
                <a:gd name="T4" fmla="*/ 249 w 4738"/>
                <a:gd name="T5" fmla="*/ 2100 h 6730"/>
                <a:gd name="T6" fmla="*/ 2190 w 4738"/>
                <a:gd name="T7" fmla="*/ 979 h 6730"/>
                <a:gd name="T8" fmla="*/ 4559 w 4738"/>
                <a:gd name="T9" fmla="*/ 5083 h 6730"/>
                <a:gd name="T10" fmla="*/ 4410 w 4738"/>
                <a:gd name="T11" fmla="*/ 6083 h 6730"/>
                <a:gd name="T12" fmla="*/ 4531 w 4738"/>
                <a:gd name="T13" fmla="*/ 6173 h 6730"/>
                <a:gd name="T14" fmla="*/ 4708 w 4738"/>
                <a:gd name="T15" fmla="*/ 5073 h 6730"/>
                <a:gd name="T16" fmla="*/ 2273 w 4738"/>
                <a:gd name="T17" fmla="*/ 855 h 6730"/>
                <a:gd name="T18" fmla="*/ 100 w 4738"/>
                <a:gd name="T19" fmla="*/ 2109 h 6730"/>
                <a:gd name="T20" fmla="*/ 2535 w 4738"/>
                <a:gd name="T21" fmla="*/ 6328 h 6730"/>
                <a:gd name="T22" fmla="*/ 3657 w 4738"/>
                <a:gd name="T23" fmla="*/ 6725 h 6730"/>
                <a:gd name="T24" fmla="*/ 3628 w 4738"/>
                <a:gd name="T25" fmla="*/ 6577 h 6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8" h="6730">
                  <a:moveTo>
                    <a:pt x="3628" y="6577"/>
                  </a:moveTo>
                  <a:cubicBezTo>
                    <a:pt x="3338" y="6575"/>
                    <a:pt x="2995" y="6455"/>
                    <a:pt x="2618" y="6204"/>
                  </a:cubicBezTo>
                  <a:cubicBezTo>
                    <a:pt x="1406" y="5396"/>
                    <a:pt x="343" y="3554"/>
                    <a:pt x="249" y="2100"/>
                  </a:cubicBezTo>
                  <a:cubicBezTo>
                    <a:pt x="158" y="686"/>
                    <a:pt x="1010" y="193"/>
                    <a:pt x="2190" y="979"/>
                  </a:cubicBezTo>
                  <a:cubicBezTo>
                    <a:pt x="3402" y="1787"/>
                    <a:pt x="4465" y="3629"/>
                    <a:pt x="4559" y="5083"/>
                  </a:cubicBezTo>
                  <a:cubicBezTo>
                    <a:pt x="4586" y="5499"/>
                    <a:pt x="4531" y="5836"/>
                    <a:pt x="4410" y="6083"/>
                  </a:cubicBezTo>
                  <a:cubicBezTo>
                    <a:pt x="4454" y="6107"/>
                    <a:pt x="4495" y="6138"/>
                    <a:pt x="4531" y="6173"/>
                  </a:cubicBezTo>
                  <a:cubicBezTo>
                    <a:pt x="4672" y="5899"/>
                    <a:pt x="4738" y="5529"/>
                    <a:pt x="4708" y="5073"/>
                  </a:cubicBezTo>
                  <a:cubicBezTo>
                    <a:pt x="4611" y="3573"/>
                    <a:pt x="3524" y="1689"/>
                    <a:pt x="2273" y="855"/>
                  </a:cubicBezTo>
                  <a:cubicBezTo>
                    <a:pt x="990" y="0"/>
                    <a:pt x="0" y="571"/>
                    <a:pt x="100" y="2109"/>
                  </a:cubicBezTo>
                  <a:cubicBezTo>
                    <a:pt x="197" y="3610"/>
                    <a:pt x="1284" y="5494"/>
                    <a:pt x="2535" y="6328"/>
                  </a:cubicBezTo>
                  <a:cubicBezTo>
                    <a:pt x="2948" y="6603"/>
                    <a:pt x="3331" y="6730"/>
                    <a:pt x="3657" y="6725"/>
                  </a:cubicBezTo>
                  <a:cubicBezTo>
                    <a:pt x="3640" y="6679"/>
                    <a:pt x="3630" y="6629"/>
                    <a:pt x="3628" y="657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nvGrpSpPr>
            <p:cNvPr id="54" name="Group 53">
              <a:extLst>
                <a:ext uri="{FF2B5EF4-FFF2-40B4-BE49-F238E27FC236}">
                  <a16:creationId xmlns:a16="http://schemas.microsoft.com/office/drawing/2014/main" id="{25650152-C285-438F-A8FF-306C2B142851}"/>
                </a:ext>
              </a:extLst>
            </p:cNvPr>
            <p:cNvGrpSpPr/>
            <p:nvPr/>
          </p:nvGrpSpPr>
          <p:grpSpPr>
            <a:xfrm>
              <a:off x="6049963" y="962025"/>
              <a:ext cx="295275" cy="390525"/>
              <a:chOff x="6049963" y="962025"/>
              <a:chExt cx="295275" cy="390525"/>
            </a:xfrm>
          </p:grpSpPr>
          <p:sp>
            <p:nvSpPr>
              <p:cNvPr id="9" name="Freeform 6">
                <a:extLst>
                  <a:ext uri="{FF2B5EF4-FFF2-40B4-BE49-F238E27FC236}">
                    <a16:creationId xmlns:a16="http://schemas.microsoft.com/office/drawing/2014/main" id="{034FDD78-8D80-44BC-AEBE-CA210B6B107F}"/>
                  </a:ext>
                </a:extLst>
              </p:cNvPr>
              <p:cNvSpPr>
                <a:spLocks/>
              </p:cNvSpPr>
              <p:nvPr/>
            </p:nvSpPr>
            <p:spPr bwMode="auto">
              <a:xfrm>
                <a:off x="6170613" y="1166813"/>
                <a:ext cx="19050" cy="31750"/>
              </a:xfrm>
              <a:custGeom>
                <a:avLst/>
                <a:gdLst>
                  <a:gd name="T0" fmla="*/ 0 w 24"/>
                  <a:gd name="T1" fmla="*/ 20 h 40"/>
                  <a:gd name="T2" fmla="*/ 24 w 24"/>
                  <a:gd name="T3" fmla="*/ 40 h 40"/>
                  <a:gd name="T4" fmla="*/ 24 w 24"/>
                  <a:gd name="T5" fmla="*/ 0 h 40"/>
                  <a:gd name="T6" fmla="*/ 7 w 24"/>
                  <a:gd name="T7" fmla="*/ 5 h 40"/>
                  <a:gd name="T8" fmla="*/ 0 w 24"/>
                  <a:gd name="T9" fmla="*/ 20 h 40"/>
                </a:gdLst>
                <a:ahLst/>
                <a:cxnLst>
                  <a:cxn ang="0">
                    <a:pos x="T0" y="T1"/>
                  </a:cxn>
                  <a:cxn ang="0">
                    <a:pos x="T2" y="T3"/>
                  </a:cxn>
                  <a:cxn ang="0">
                    <a:pos x="T4" y="T5"/>
                  </a:cxn>
                  <a:cxn ang="0">
                    <a:pos x="T6" y="T7"/>
                  </a:cxn>
                  <a:cxn ang="0">
                    <a:pos x="T8" y="T9"/>
                  </a:cxn>
                </a:cxnLst>
                <a:rect l="0" t="0" r="r" b="b"/>
                <a:pathLst>
                  <a:path w="24" h="40">
                    <a:moveTo>
                      <a:pt x="0" y="20"/>
                    </a:moveTo>
                    <a:cubicBezTo>
                      <a:pt x="0" y="31"/>
                      <a:pt x="8" y="38"/>
                      <a:pt x="24" y="40"/>
                    </a:cubicBezTo>
                    <a:cubicBezTo>
                      <a:pt x="24" y="0"/>
                      <a:pt x="24" y="0"/>
                      <a:pt x="24" y="0"/>
                    </a:cubicBezTo>
                    <a:cubicBezTo>
                      <a:pt x="17" y="0"/>
                      <a:pt x="12" y="2"/>
                      <a:pt x="7" y="5"/>
                    </a:cubicBezTo>
                    <a:cubicBezTo>
                      <a:pt x="2" y="8"/>
                      <a:pt x="0" y="13"/>
                      <a:pt x="0"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0" name="Freeform 7">
                <a:extLst>
                  <a:ext uri="{FF2B5EF4-FFF2-40B4-BE49-F238E27FC236}">
                    <a16:creationId xmlns:a16="http://schemas.microsoft.com/office/drawing/2014/main" id="{61D7387A-9CCC-4F54-9065-5AA69597135E}"/>
                  </a:ext>
                </a:extLst>
              </p:cNvPr>
              <p:cNvSpPr>
                <a:spLocks/>
              </p:cNvSpPr>
              <p:nvPr/>
            </p:nvSpPr>
            <p:spPr bwMode="auto">
              <a:xfrm>
                <a:off x="6202363" y="1222375"/>
                <a:ext cx="20638" cy="34925"/>
              </a:xfrm>
              <a:custGeom>
                <a:avLst/>
                <a:gdLst>
                  <a:gd name="T0" fmla="*/ 0 w 26"/>
                  <a:gd name="T1" fmla="*/ 0 h 45"/>
                  <a:gd name="T2" fmla="*/ 0 w 26"/>
                  <a:gd name="T3" fmla="*/ 45 h 45"/>
                  <a:gd name="T4" fmla="*/ 19 w 26"/>
                  <a:gd name="T5" fmla="*/ 39 h 45"/>
                  <a:gd name="T6" fmla="*/ 26 w 26"/>
                  <a:gd name="T7" fmla="*/ 22 h 45"/>
                  <a:gd name="T8" fmla="*/ 0 w 26"/>
                  <a:gd name="T9" fmla="*/ 0 h 45"/>
                </a:gdLst>
                <a:ahLst/>
                <a:cxnLst>
                  <a:cxn ang="0">
                    <a:pos x="T0" y="T1"/>
                  </a:cxn>
                  <a:cxn ang="0">
                    <a:pos x="T2" y="T3"/>
                  </a:cxn>
                  <a:cxn ang="0">
                    <a:pos x="T4" y="T5"/>
                  </a:cxn>
                  <a:cxn ang="0">
                    <a:pos x="T6" y="T7"/>
                  </a:cxn>
                  <a:cxn ang="0">
                    <a:pos x="T8" y="T9"/>
                  </a:cxn>
                </a:cxnLst>
                <a:rect l="0" t="0" r="r" b="b"/>
                <a:pathLst>
                  <a:path w="26" h="45">
                    <a:moveTo>
                      <a:pt x="0" y="0"/>
                    </a:moveTo>
                    <a:cubicBezTo>
                      <a:pt x="0" y="45"/>
                      <a:pt x="0" y="45"/>
                      <a:pt x="0" y="45"/>
                    </a:cubicBezTo>
                    <a:cubicBezTo>
                      <a:pt x="8" y="45"/>
                      <a:pt x="14" y="43"/>
                      <a:pt x="19" y="39"/>
                    </a:cubicBezTo>
                    <a:cubicBezTo>
                      <a:pt x="24" y="34"/>
                      <a:pt x="26" y="29"/>
                      <a:pt x="26" y="22"/>
                    </a:cubicBezTo>
                    <a:cubicBezTo>
                      <a:pt x="26" y="10"/>
                      <a:pt x="18" y="3"/>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1" name="Freeform 8">
                <a:extLst>
                  <a:ext uri="{FF2B5EF4-FFF2-40B4-BE49-F238E27FC236}">
                    <a16:creationId xmlns:a16="http://schemas.microsoft.com/office/drawing/2014/main" id="{9A2FACD4-157D-4AF2-BCC2-3D45EC7F0BFC}"/>
                  </a:ext>
                </a:extLst>
              </p:cNvPr>
              <p:cNvSpPr>
                <a:spLocks/>
              </p:cNvSpPr>
              <p:nvPr/>
            </p:nvSpPr>
            <p:spPr bwMode="auto">
              <a:xfrm>
                <a:off x="6115050" y="962025"/>
                <a:ext cx="166688" cy="74612"/>
              </a:xfrm>
              <a:custGeom>
                <a:avLst/>
                <a:gdLst>
                  <a:gd name="T0" fmla="*/ 152 w 211"/>
                  <a:gd name="T1" fmla="*/ 94 h 95"/>
                  <a:gd name="T2" fmla="*/ 154 w 211"/>
                  <a:gd name="T3" fmla="*/ 94 h 95"/>
                  <a:gd name="T4" fmla="*/ 186 w 211"/>
                  <a:gd name="T5" fmla="*/ 43 h 95"/>
                  <a:gd name="T6" fmla="*/ 104 w 211"/>
                  <a:gd name="T7" fmla="*/ 1 h 95"/>
                  <a:gd name="T8" fmla="*/ 22 w 211"/>
                  <a:gd name="T9" fmla="*/ 43 h 95"/>
                  <a:gd name="T10" fmla="*/ 54 w 211"/>
                  <a:gd name="T11" fmla="*/ 95 h 95"/>
                  <a:gd name="T12" fmla="*/ 57 w 211"/>
                  <a:gd name="T13" fmla="*/ 94 h 95"/>
                  <a:gd name="T14" fmla="*/ 152 w 211"/>
                  <a:gd name="T15" fmla="*/ 94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95">
                    <a:moveTo>
                      <a:pt x="152" y="94"/>
                    </a:moveTo>
                    <a:cubicBezTo>
                      <a:pt x="153" y="94"/>
                      <a:pt x="154" y="94"/>
                      <a:pt x="154" y="94"/>
                    </a:cubicBezTo>
                    <a:cubicBezTo>
                      <a:pt x="164" y="82"/>
                      <a:pt x="174" y="65"/>
                      <a:pt x="186" y="43"/>
                    </a:cubicBezTo>
                    <a:cubicBezTo>
                      <a:pt x="211" y="1"/>
                      <a:pt x="150" y="1"/>
                      <a:pt x="104" y="1"/>
                    </a:cubicBezTo>
                    <a:cubicBezTo>
                      <a:pt x="59" y="1"/>
                      <a:pt x="0" y="0"/>
                      <a:pt x="22" y="43"/>
                    </a:cubicBezTo>
                    <a:cubicBezTo>
                      <a:pt x="32" y="65"/>
                      <a:pt x="43" y="82"/>
                      <a:pt x="54" y="95"/>
                    </a:cubicBezTo>
                    <a:cubicBezTo>
                      <a:pt x="55" y="94"/>
                      <a:pt x="56" y="94"/>
                      <a:pt x="57" y="94"/>
                    </a:cubicBezTo>
                    <a:cubicBezTo>
                      <a:pt x="152" y="94"/>
                      <a:pt x="152" y="94"/>
                      <a:pt x="152" y="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2" name="Freeform 9">
                <a:extLst>
                  <a:ext uri="{FF2B5EF4-FFF2-40B4-BE49-F238E27FC236}">
                    <a16:creationId xmlns:a16="http://schemas.microsoft.com/office/drawing/2014/main" id="{B38D009E-CCD0-4D5D-ADB1-1EA72B2C2EB6}"/>
                  </a:ext>
                </a:extLst>
              </p:cNvPr>
              <p:cNvSpPr>
                <a:spLocks noEditPoints="1"/>
              </p:cNvSpPr>
              <p:nvPr/>
            </p:nvSpPr>
            <p:spPr bwMode="auto">
              <a:xfrm>
                <a:off x="6049963" y="1055688"/>
                <a:ext cx="295275" cy="296862"/>
              </a:xfrm>
              <a:custGeom>
                <a:avLst/>
                <a:gdLst>
                  <a:gd name="T0" fmla="*/ 232 w 374"/>
                  <a:gd name="T1" fmla="*/ 264 h 378"/>
                  <a:gd name="T2" fmla="*/ 193 w 374"/>
                  <a:gd name="T3" fmla="*/ 280 h 378"/>
                  <a:gd name="T4" fmla="*/ 193 w 374"/>
                  <a:gd name="T5" fmla="*/ 302 h 378"/>
                  <a:gd name="T6" fmla="*/ 177 w 374"/>
                  <a:gd name="T7" fmla="*/ 302 h 378"/>
                  <a:gd name="T8" fmla="*/ 177 w 374"/>
                  <a:gd name="T9" fmla="*/ 280 h 378"/>
                  <a:gd name="T10" fmla="*/ 121 w 374"/>
                  <a:gd name="T11" fmla="*/ 237 h 378"/>
                  <a:gd name="T12" fmla="*/ 146 w 374"/>
                  <a:gd name="T13" fmla="*/ 231 h 378"/>
                  <a:gd name="T14" fmla="*/ 177 w 374"/>
                  <a:gd name="T15" fmla="*/ 258 h 378"/>
                  <a:gd name="T16" fmla="*/ 177 w 374"/>
                  <a:gd name="T17" fmla="*/ 211 h 378"/>
                  <a:gd name="T18" fmla="*/ 136 w 374"/>
                  <a:gd name="T19" fmla="*/ 193 h 378"/>
                  <a:gd name="T20" fmla="*/ 127 w 374"/>
                  <a:gd name="T21" fmla="*/ 166 h 378"/>
                  <a:gd name="T22" fmla="*/ 177 w 374"/>
                  <a:gd name="T23" fmla="*/ 120 h 378"/>
                  <a:gd name="T24" fmla="*/ 177 w 374"/>
                  <a:gd name="T25" fmla="*/ 103 h 378"/>
                  <a:gd name="T26" fmla="*/ 193 w 374"/>
                  <a:gd name="T27" fmla="*/ 103 h 378"/>
                  <a:gd name="T28" fmla="*/ 193 w 374"/>
                  <a:gd name="T29" fmla="*/ 120 h 378"/>
                  <a:gd name="T30" fmla="*/ 240 w 374"/>
                  <a:gd name="T31" fmla="*/ 157 h 378"/>
                  <a:gd name="T32" fmla="*/ 216 w 374"/>
                  <a:gd name="T33" fmla="*/ 162 h 378"/>
                  <a:gd name="T34" fmla="*/ 193 w 374"/>
                  <a:gd name="T35" fmla="*/ 142 h 378"/>
                  <a:gd name="T36" fmla="*/ 193 w 374"/>
                  <a:gd name="T37" fmla="*/ 183 h 378"/>
                  <a:gd name="T38" fmla="*/ 225 w 374"/>
                  <a:gd name="T39" fmla="*/ 194 h 378"/>
                  <a:gd name="T40" fmla="*/ 239 w 374"/>
                  <a:gd name="T41" fmla="*/ 207 h 378"/>
                  <a:gd name="T42" fmla="*/ 246 w 374"/>
                  <a:gd name="T43" fmla="*/ 232 h 378"/>
                  <a:gd name="T44" fmla="*/ 232 w 374"/>
                  <a:gd name="T45" fmla="*/ 264 h 378"/>
                  <a:gd name="T46" fmla="*/ 247 w 374"/>
                  <a:gd name="T47" fmla="*/ 4 h 378"/>
                  <a:gd name="T48" fmla="*/ 235 w 374"/>
                  <a:gd name="T49" fmla="*/ 17 h 378"/>
                  <a:gd name="T50" fmla="*/ 140 w 374"/>
                  <a:gd name="T51" fmla="*/ 17 h 378"/>
                  <a:gd name="T52" fmla="*/ 128 w 374"/>
                  <a:gd name="T53" fmla="*/ 0 h 378"/>
                  <a:gd name="T54" fmla="*/ 0 w 374"/>
                  <a:gd name="T55" fmla="*/ 238 h 378"/>
                  <a:gd name="T56" fmla="*/ 187 w 374"/>
                  <a:gd name="T57" fmla="*/ 378 h 378"/>
                  <a:gd name="T58" fmla="*/ 374 w 374"/>
                  <a:gd name="T59" fmla="*/ 238 h 378"/>
                  <a:gd name="T60" fmla="*/ 247 w 374"/>
                  <a:gd name="T61" fmla="*/ 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4" h="378">
                    <a:moveTo>
                      <a:pt x="232" y="264"/>
                    </a:moveTo>
                    <a:cubicBezTo>
                      <a:pt x="223" y="273"/>
                      <a:pt x="210" y="278"/>
                      <a:pt x="193" y="280"/>
                    </a:cubicBezTo>
                    <a:cubicBezTo>
                      <a:pt x="193" y="302"/>
                      <a:pt x="193" y="302"/>
                      <a:pt x="193" y="302"/>
                    </a:cubicBezTo>
                    <a:cubicBezTo>
                      <a:pt x="177" y="302"/>
                      <a:pt x="177" y="302"/>
                      <a:pt x="177" y="302"/>
                    </a:cubicBezTo>
                    <a:cubicBezTo>
                      <a:pt x="177" y="280"/>
                      <a:pt x="177" y="280"/>
                      <a:pt x="177" y="280"/>
                    </a:cubicBezTo>
                    <a:cubicBezTo>
                      <a:pt x="148" y="277"/>
                      <a:pt x="129" y="263"/>
                      <a:pt x="121" y="237"/>
                    </a:cubicBezTo>
                    <a:cubicBezTo>
                      <a:pt x="146" y="231"/>
                      <a:pt x="146" y="231"/>
                      <a:pt x="146" y="231"/>
                    </a:cubicBezTo>
                    <a:cubicBezTo>
                      <a:pt x="151" y="248"/>
                      <a:pt x="161" y="257"/>
                      <a:pt x="177" y="258"/>
                    </a:cubicBezTo>
                    <a:cubicBezTo>
                      <a:pt x="177" y="211"/>
                      <a:pt x="177" y="211"/>
                      <a:pt x="177" y="211"/>
                    </a:cubicBezTo>
                    <a:cubicBezTo>
                      <a:pt x="156" y="206"/>
                      <a:pt x="143" y="200"/>
                      <a:pt x="136" y="193"/>
                    </a:cubicBezTo>
                    <a:cubicBezTo>
                      <a:pt x="130" y="185"/>
                      <a:pt x="127" y="177"/>
                      <a:pt x="127" y="166"/>
                    </a:cubicBezTo>
                    <a:cubicBezTo>
                      <a:pt x="127" y="140"/>
                      <a:pt x="144" y="124"/>
                      <a:pt x="177" y="120"/>
                    </a:cubicBezTo>
                    <a:cubicBezTo>
                      <a:pt x="177" y="103"/>
                      <a:pt x="177" y="103"/>
                      <a:pt x="177" y="103"/>
                    </a:cubicBezTo>
                    <a:cubicBezTo>
                      <a:pt x="193" y="103"/>
                      <a:pt x="193" y="103"/>
                      <a:pt x="193" y="103"/>
                    </a:cubicBezTo>
                    <a:cubicBezTo>
                      <a:pt x="193" y="120"/>
                      <a:pt x="193" y="120"/>
                      <a:pt x="193" y="120"/>
                    </a:cubicBezTo>
                    <a:cubicBezTo>
                      <a:pt x="218" y="123"/>
                      <a:pt x="233" y="135"/>
                      <a:pt x="240" y="157"/>
                    </a:cubicBezTo>
                    <a:cubicBezTo>
                      <a:pt x="216" y="162"/>
                      <a:pt x="216" y="162"/>
                      <a:pt x="216" y="162"/>
                    </a:cubicBezTo>
                    <a:cubicBezTo>
                      <a:pt x="212" y="149"/>
                      <a:pt x="204" y="143"/>
                      <a:pt x="193" y="142"/>
                    </a:cubicBezTo>
                    <a:cubicBezTo>
                      <a:pt x="193" y="183"/>
                      <a:pt x="193" y="183"/>
                      <a:pt x="193" y="183"/>
                    </a:cubicBezTo>
                    <a:cubicBezTo>
                      <a:pt x="209" y="188"/>
                      <a:pt x="219" y="191"/>
                      <a:pt x="225" y="194"/>
                    </a:cubicBezTo>
                    <a:cubicBezTo>
                      <a:pt x="230" y="196"/>
                      <a:pt x="235" y="201"/>
                      <a:pt x="239" y="207"/>
                    </a:cubicBezTo>
                    <a:cubicBezTo>
                      <a:pt x="243" y="214"/>
                      <a:pt x="246" y="222"/>
                      <a:pt x="246" y="232"/>
                    </a:cubicBezTo>
                    <a:cubicBezTo>
                      <a:pt x="246" y="245"/>
                      <a:pt x="241" y="256"/>
                      <a:pt x="232" y="264"/>
                    </a:cubicBezTo>
                    <a:close/>
                    <a:moveTo>
                      <a:pt x="247" y="4"/>
                    </a:moveTo>
                    <a:cubicBezTo>
                      <a:pt x="245" y="12"/>
                      <a:pt x="241" y="17"/>
                      <a:pt x="235" y="17"/>
                    </a:cubicBezTo>
                    <a:cubicBezTo>
                      <a:pt x="140" y="17"/>
                      <a:pt x="140" y="17"/>
                      <a:pt x="140" y="17"/>
                    </a:cubicBezTo>
                    <a:cubicBezTo>
                      <a:pt x="134" y="17"/>
                      <a:pt x="129" y="10"/>
                      <a:pt x="128" y="0"/>
                    </a:cubicBezTo>
                    <a:cubicBezTo>
                      <a:pt x="58" y="43"/>
                      <a:pt x="0" y="152"/>
                      <a:pt x="0" y="238"/>
                    </a:cubicBezTo>
                    <a:cubicBezTo>
                      <a:pt x="0" y="348"/>
                      <a:pt x="84" y="378"/>
                      <a:pt x="187" y="378"/>
                    </a:cubicBezTo>
                    <a:cubicBezTo>
                      <a:pt x="291" y="378"/>
                      <a:pt x="374" y="348"/>
                      <a:pt x="374" y="238"/>
                    </a:cubicBezTo>
                    <a:cubicBezTo>
                      <a:pt x="374" y="155"/>
                      <a:pt x="313" y="49"/>
                      <a:pt x="247" y="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nvGrpSpPr>
            <p:cNvPr id="55" name="Group 54">
              <a:extLst>
                <a:ext uri="{FF2B5EF4-FFF2-40B4-BE49-F238E27FC236}">
                  <a16:creationId xmlns:a16="http://schemas.microsoft.com/office/drawing/2014/main" id="{07FDA928-89A6-4BCB-A172-46F85587C4BD}"/>
                </a:ext>
              </a:extLst>
            </p:cNvPr>
            <p:cNvGrpSpPr/>
            <p:nvPr/>
          </p:nvGrpSpPr>
          <p:grpSpPr>
            <a:xfrm>
              <a:off x="9156700" y="2724150"/>
              <a:ext cx="342900" cy="369887"/>
              <a:chOff x="9156700" y="2724150"/>
              <a:chExt cx="342900" cy="369887"/>
            </a:xfrm>
          </p:grpSpPr>
          <p:sp>
            <p:nvSpPr>
              <p:cNvPr id="13" name="Freeform 10">
                <a:extLst>
                  <a:ext uri="{FF2B5EF4-FFF2-40B4-BE49-F238E27FC236}">
                    <a16:creationId xmlns:a16="http://schemas.microsoft.com/office/drawing/2014/main" id="{6272BF37-B744-4434-B62B-C62D625382EC}"/>
                  </a:ext>
                </a:extLst>
              </p:cNvPr>
              <p:cNvSpPr>
                <a:spLocks noEditPoints="1"/>
              </p:cNvSpPr>
              <p:nvPr/>
            </p:nvSpPr>
            <p:spPr bwMode="auto">
              <a:xfrm>
                <a:off x="9217025" y="2724150"/>
                <a:ext cx="282575" cy="261937"/>
              </a:xfrm>
              <a:custGeom>
                <a:avLst/>
                <a:gdLst>
                  <a:gd name="T0" fmla="*/ 188 w 358"/>
                  <a:gd name="T1" fmla="*/ 46 h 334"/>
                  <a:gd name="T2" fmla="*/ 95 w 358"/>
                  <a:gd name="T3" fmla="*/ 88 h 334"/>
                  <a:gd name="T4" fmla="*/ 109 w 358"/>
                  <a:gd name="T5" fmla="*/ 260 h 334"/>
                  <a:gd name="T6" fmla="*/ 188 w 358"/>
                  <a:gd name="T7" fmla="*/ 289 h 334"/>
                  <a:gd name="T8" fmla="*/ 280 w 358"/>
                  <a:gd name="T9" fmla="*/ 246 h 334"/>
                  <a:gd name="T10" fmla="*/ 309 w 358"/>
                  <a:gd name="T11" fmla="*/ 157 h 334"/>
                  <a:gd name="T12" fmla="*/ 266 w 358"/>
                  <a:gd name="T13" fmla="*/ 74 h 334"/>
                  <a:gd name="T14" fmla="*/ 188 w 358"/>
                  <a:gd name="T15" fmla="*/ 46 h 334"/>
                  <a:gd name="T16" fmla="*/ 188 w 358"/>
                  <a:gd name="T17" fmla="*/ 334 h 334"/>
                  <a:gd name="T18" fmla="*/ 79 w 358"/>
                  <a:gd name="T19" fmla="*/ 295 h 334"/>
                  <a:gd name="T20" fmla="*/ 60 w 358"/>
                  <a:gd name="T21" fmla="*/ 59 h 334"/>
                  <a:gd name="T22" fmla="*/ 188 w 358"/>
                  <a:gd name="T23" fmla="*/ 0 h 334"/>
                  <a:gd name="T24" fmla="*/ 296 w 358"/>
                  <a:gd name="T25" fmla="*/ 39 h 334"/>
                  <a:gd name="T26" fmla="*/ 355 w 358"/>
                  <a:gd name="T27" fmla="*/ 153 h 334"/>
                  <a:gd name="T28" fmla="*/ 315 w 358"/>
                  <a:gd name="T29" fmla="*/ 275 h 334"/>
                  <a:gd name="T30" fmla="*/ 188 w 358"/>
                  <a:gd name="T31"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8" h="334">
                    <a:moveTo>
                      <a:pt x="188" y="46"/>
                    </a:moveTo>
                    <a:cubicBezTo>
                      <a:pt x="152" y="46"/>
                      <a:pt x="118" y="61"/>
                      <a:pt x="95" y="88"/>
                    </a:cubicBezTo>
                    <a:cubicBezTo>
                      <a:pt x="52" y="139"/>
                      <a:pt x="58" y="216"/>
                      <a:pt x="109" y="260"/>
                    </a:cubicBezTo>
                    <a:cubicBezTo>
                      <a:pt x="131" y="278"/>
                      <a:pt x="159" y="289"/>
                      <a:pt x="188" y="289"/>
                    </a:cubicBezTo>
                    <a:cubicBezTo>
                      <a:pt x="223" y="289"/>
                      <a:pt x="257" y="273"/>
                      <a:pt x="280" y="246"/>
                    </a:cubicBezTo>
                    <a:cubicBezTo>
                      <a:pt x="301" y="221"/>
                      <a:pt x="312" y="190"/>
                      <a:pt x="309" y="157"/>
                    </a:cubicBezTo>
                    <a:cubicBezTo>
                      <a:pt x="306" y="125"/>
                      <a:pt x="291" y="95"/>
                      <a:pt x="266" y="74"/>
                    </a:cubicBezTo>
                    <a:cubicBezTo>
                      <a:pt x="244" y="56"/>
                      <a:pt x="217" y="46"/>
                      <a:pt x="188" y="46"/>
                    </a:cubicBezTo>
                    <a:close/>
                    <a:moveTo>
                      <a:pt x="188" y="334"/>
                    </a:moveTo>
                    <a:cubicBezTo>
                      <a:pt x="148" y="334"/>
                      <a:pt x="110" y="320"/>
                      <a:pt x="79" y="295"/>
                    </a:cubicBezTo>
                    <a:cubicBezTo>
                      <a:pt x="9" y="235"/>
                      <a:pt x="0" y="129"/>
                      <a:pt x="60" y="59"/>
                    </a:cubicBezTo>
                    <a:cubicBezTo>
                      <a:pt x="92" y="21"/>
                      <a:pt x="139" y="0"/>
                      <a:pt x="188" y="0"/>
                    </a:cubicBezTo>
                    <a:cubicBezTo>
                      <a:pt x="227" y="0"/>
                      <a:pt x="266" y="14"/>
                      <a:pt x="296" y="39"/>
                    </a:cubicBezTo>
                    <a:cubicBezTo>
                      <a:pt x="330" y="68"/>
                      <a:pt x="351" y="109"/>
                      <a:pt x="355" y="153"/>
                    </a:cubicBezTo>
                    <a:cubicBezTo>
                      <a:pt x="358" y="198"/>
                      <a:pt x="344" y="241"/>
                      <a:pt x="315" y="275"/>
                    </a:cubicBezTo>
                    <a:cubicBezTo>
                      <a:pt x="283" y="313"/>
                      <a:pt x="237" y="334"/>
                      <a:pt x="188" y="33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4" name="Freeform 11">
                <a:extLst>
                  <a:ext uri="{FF2B5EF4-FFF2-40B4-BE49-F238E27FC236}">
                    <a16:creationId xmlns:a16="http://schemas.microsoft.com/office/drawing/2014/main" id="{16EDB932-BEA8-45C3-89D5-7CE8864ABD90}"/>
                  </a:ext>
                </a:extLst>
              </p:cNvPr>
              <p:cNvSpPr>
                <a:spLocks/>
              </p:cNvSpPr>
              <p:nvPr/>
            </p:nvSpPr>
            <p:spPr bwMode="auto">
              <a:xfrm>
                <a:off x="9239250" y="2930525"/>
                <a:ext cx="66675" cy="68262"/>
              </a:xfrm>
              <a:custGeom>
                <a:avLst/>
                <a:gdLst>
                  <a:gd name="T0" fmla="*/ 18 w 42"/>
                  <a:gd name="T1" fmla="*/ 43 h 43"/>
                  <a:gd name="T2" fmla="*/ 0 w 42"/>
                  <a:gd name="T3" fmla="*/ 28 h 43"/>
                  <a:gd name="T4" fmla="*/ 25 w 42"/>
                  <a:gd name="T5" fmla="*/ 0 h 43"/>
                  <a:gd name="T6" fmla="*/ 42 w 42"/>
                  <a:gd name="T7" fmla="*/ 14 h 43"/>
                  <a:gd name="T8" fmla="*/ 18 w 42"/>
                  <a:gd name="T9" fmla="*/ 43 h 43"/>
                  <a:gd name="T10" fmla="*/ 18 w 42"/>
                  <a:gd name="T11" fmla="*/ 43 h 43"/>
                </a:gdLst>
                <a:ahLst/>
                <a:cxnLst>
                  <a:cxn ang="0">
                    <a:pos x="T0" y="T1"/>
                  </a:cxn>
                  <a:cxn ang="0">
                    <a:pos x="T2" y="T3"/>
                  </a:cxn>
                  <a:cxn ang="0">
                    <a:pos x="T4" y="T5"/>
                  </a:cxn>
                  <a:cxn ang="0">
                    <a:pos x="T6" y="T7"/>
                  </a:cxn>
                  <a:cxn ang="0">
                    <a:pos x="T8" y="T9"/>
                  </a:cxn>
                  <a:cxn ang="0">
                    <a:pos x="T10" y="T11"/>
                  </a:cxn>
                </a:cxnLst>
                <a:rect l="0" t="0" r="r" b="b"/>
                <a:pathLst>
                  <a:path w="42" h="43">
                    <a:moveTo>
                      <a:pt x="18" y="43"/>
                    </a:moveTo>
                    <a:lnTo>
                      <a:pt x="0" y="28"/>
                    </a:lnTo>
                    <a:lnTo>
                      <a:pt x="25" y="0"/>
                    </a:lnTo>
                    <a:lnTo>
                      <a:pt x="42" y="14"/>
                    </a:lnTo>
                    <a:lnTo>
                      <a:pt x="18" y="43"/>
                    </a:lnTo>
                    <a:lnTo>
                      <a:pt x="18" y="43"/>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5" name="Freeform 12">
                <a:extLst>
                  <a:ext uri="{FF2B5EF4-FFF2-40B4-BE49-F238E27FC236}">
                    <a16:creationId xmlns:a16="http://schemas.microsoft.com/office/drawing/2014/main" id="{12119A72-5D2A-418A-9FC6-6646555E6B54}"/>
                  </a:ext>
                </a:extLst>
              </p:cNvPr>
              <p:cNvSpPr>
                <a:spLocks/>
              </p:cNvSpPr>
              <p:nvPr/>
            </p:nvSpPr>
            <p:spPr bwMode="auto">
              <a:xfrm>
                <a:off x="9156700" y="2968625"/>
                <a:ext cx="119063" cy="125412"/>
              </a:xfrm>
              <a:custGeom>
                <a:avLst/>
                <a:gdLst>
                  <a:gd name="T0" fmla="*/ 66 w 150"/>
                  <a:gd name="T1" fmla="*/ 149 h 160"/>
                  <a:gd name="T2" fmla="*/ 34 w 150"/>
                  <a:gd name="T3" fmla="*/ 152 h 160"/>
                  <a:gd name="T4" fmla="*/ 11 w 150"/>
                  <a:gd name="T5" fmla="*/ 132 h 160"/>
                  <a:gd name="T6" fmla="*/ 8 w 150"/>
                  <a:gd name="T7" fmla="*/ 100 h 160"/>
                  <a:gd name="T8" fmla="*/ 84 w 150"/>
                  <a:gd name="T9" fmla="*/ 11 h 160"/>
                  <a:gd name="T10" fmla="*/ 116 w 150"/>
                  <a:gd name="T11" fmla="*/ 8 h 160"/>
                  <a:gd name="T12" fmla="*/ 139 w 150"/>
                  <a:gd name="T13" fmla="*/ 28 h 160"/>
                  <a:gd name="T14" fmla="*/ 142 w 150"/>
                  <a:gd name="T15" fmla="*/ 60 h 160"/>
                  <a:gd name="T16" fmla="*/ 66 w 150"/>
                  <a:gd name="T17" fmla="*/ 14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160">
                    <a:moveTo>
                      <a:pt x="66" y="149"/>
                    </a:moveTo>
                    <a:cubicBezTo>
                      <a:pt x="58" y="159"/>
                      <a:pt x="44" y="160"/>
                      <a:pt x="34" y="152"/>
                    </a:cubicBezTo>
                    <a:cubicBezTo>
                      <a:pt x="11" y="132"/>
                      <a:pt x="11" y="132"/>
                      <a:pt x="11" y="132"/>
                    </a:cubicBezTo>
                    <a:cubicBezTo>
                      <a:pt x="1" y="124"/>
                      <a:pt x="0" y="109"/>
                      <a:pt x="8" y="100"/>
                    </a:cubicBezTo>
                    <a:cubicBezTo>
                      <a:pt x="84" y="11"/>
                      <a:pt x="84" y="11"/>
                      <a:pt x="84" y="11"/>
                    </a:cubicBezTo>
                    <a:cubicBezTo>
                      <a:pt x="92" y="1"/>
                      <a:pt x="106" y="0"/>
                      <a:pt x="116" y="8"/>
                    </a:cubicBezTo>
                    <a:cubicBezTo>
                      <a:pt x="139" y="28"/>
                      <a:pt x="139" y="28"/>
                      <a:pt x="139" y="28"/>
                    </a:cubicBezTo>
                    <a:cubicBezTo>
                      <a:pt x="149" y="36"/>
                      <a:pt x="150" y="50"/>
                      <a:pt x="142" y="60"/>
                    </a:cubicBezTo>
                    <a:cubicBezTo>
                      <a:pt x="66" y="149"/>
                      <a:pt x="66" y="149"/>
                      <a:pt x="66" y="14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6" name="Freeform 13">
                <a:extLst>
                  <a:ext uri="{FF2B5EF4-FFF2-40B4-BE49-F238E27FC236}">
                    <a16:creationId xmlns:a16="http://schemas.microsoft.com/office/drawing/2014/main" id="{6306754A-1647-4A56-AB4C-95D6A8311463}"/>
                  </a:ext>
                </a:extLst>
              </p:cNvPr>
              <p:cNvSpPr>
                <a:spLocks/>
              </p:cNvSpPr>
              <p:nvPr/>
            </p:nvSpPr>
            <p:spPr bwMode="auto">
              <a:xfrm>
                <a:off x="9305925" y="2771775"/>
                <a:ext cx="88900" cy="50800"/>
              </a:xfrm>
              <a:custGeom>
                <a:avLst/>
                <a:gdLst>
                  <a:gd name="T0" fmla="*/ 109 w 113"/>
                  <a:gd name="T1" fmla="*/ 23 h 65"/>
                  <a:gd name="T2" fmla="*/ 57 w 113"/>
                  <a:gd name="T3" fmla="*/ 31 h 65"/>
                  <a:gd name="T4" fmla="*/ 4 w 113"/>
                  <a:gd name="T5" fmla="*/ 48 h 65"/>
                  <a:gd name="T6" fmla="*/ 49 w 113"/>
                  <a:gd name="T7" fmla="*/ 6 h 65"/>
                  <a:gd name="T8" fmla="*/ 109 w 113"/>
                  <a:gd name="T9" fmla="*/ 23 h 65"/>
                </a:gdLst>
                <a:ahLst/>
                <a:cxnLst>
                  <a:cxn ang="0">
                    <a:pos x="T0" y="T1"/>
                  </a:cxn>
                  <a:cxn ang="0">
                    <a:pos x="T2" y="T3"/>
                  </a:cxn>
                  <a:cxn ang="0">
                    <a:pos x="T4" y="T5"/>
                  </a:cxn>
                  <a:cxn ang="0">
                    <a:pos x="T6" y="T7"/>
                  </a:cxn>
                  <a:cxn ang="0">
                    <a:pos x="T8" y="T9"/>
                  </a:cxn>
                </a:cxnLst>
                <a:rect l="0" t="0" r="r" b="b"/>
                <a:pathLst>
                  <a:path w="113" h="65">
                    <a:moveTo>
                      <a:pt x="109" y="23"/>
                    </a:moveTo>
                    <a:cubicBezTo>
                      <a:pt x="113" y="40"/>
                      <a:pt x="86" y="24"/>
                      <a:pt x="57" y="31"/>
                    </a:cubicBezTo>
                    <a:cubicBezTo>
                      <a:pt x="28" y="37"/>
                      <a:pt x="8" y="65"/>
                      <a:pt x="4" y="48"/>
                    </a:cubicBezTo>
                    <a:cubicBezTo>
                      <a:pt x="0" y="32"/>
                      <a:pt x="32" y="10"/>
                      <a:pt x="49" y="6"/>
                    </a:cubicBezTo>
                    <a:cubicBezTo>
                      <a:pt x="69" y="0"/>
                      <a:pt x="105" y="6"/>
                      <a:pt x="109" y="2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7" name="Freeform 14">
                <a:extLst>
                  <a:ext uri="{FF2B5EF4-FFF2-40B4-BE49-F238E27FC236}">
                    <a16:creationId xmlns:a16="http://schemas.microsoft.com/office/drawing/2014/main" id="{8C2B0AEA-939B-4B25-B3ED-9B078A68F609}"/>
                  </a:ext>
                </a:extLst>
              </p:cNvPr>
              <p:cNvSpPr>
                <a:spLocks/>
              </p:cNvSpPr>
              <p:nvPr/>
            </p:nvSpPr>
            <p:spPr bwMode="auto">
              <a:xfrm>
                <a:off x="9396413" y="2786063"/>
                <a:ext cx="23813" cy="20637"/>
              </a:xfrm>
              <a:custGeom>
                <a:avLst/>
                <a:gdLst>
                  <a:gd name="T0" fmla="*/ 28 w 31"/>
                  <a:gd name="T1" fmla="*/ 19 h 27"/>
                  <a:gd name="T2" fmla="*/ 10 w 31"/>
                  <a:gd name="T3" fmla="*/ 21 h 27"/>
                  <a:gd name="T4" fmla="*/ 2 w 31"/>
                  <a:gd name="T5" fmla="*/ 10 h 27"/>
                  <a:gd name="T6" fmla="*/ 13 w 31"/>
                  <a:gd name="T7" fmla="*/ 2 h 27"/>
                  <a:gd name="T8" fmla="*/ 28 w 31"/>
                  <a:gd name="T9" fmla="*/ 19 h 27"/>
                </a:gdLst>
                <a:ahLst/>
                <a:cxnLst>
                  <a:cxn ang="0">
                    <a:pos x="T0" y="T1"/>
                  </a:cxn>
                  <a:cxn ang="0">
                    <a:pos x="T2" y="T3"/>
                  </a:cxn>
                  <a:cxn ang="0">
                    <a:pos x="T4" y="T5"/>
                  </a:cxn>
                  <a:cxn ang="0">
                    <a:pos x="T6" y="T7"/>
                  </a:cxn>
                  <a:cxn ang="0">
                    <a:pos x="T8" y="T9"/>
                  </a:cxn>
                </a:cxnLst>
                <a:rect l="0" t="0" r="r" b="b"/>
                <a:pathLst>
                  <a:path w="31" h="27">
                    <a:moveTo>
                      <a:pt x="28" y="19"/>
                    </a:moveTo>
                    <a:cubicBezTo>
                      <a:pt x="26" y="27"/>
                      <a:pt x="17" y="24"/>
                      <a:pt x="10" y="21"/>
                    </a:cubicBezTo>
                    <a:cubicBezTo>
                      <a:pt x="3" y="19"/>
                      <a:pt x="0" y="18"/>
                      <a:pt x="2" y="10"/>
                    </a:cubicBezTo>
                    <a:cubicBezTo>
                      <a:pt x="5" y="3"/>
                      <a:pt x="6" y="0"/>
                      <a:pt x="13" y="2"/>
                    </a:cubicBezTo>
                    <a:cubicBezTo>
                      <a:pt x="20" y="5"/>
                      <a:pt x="31" y="12"/>
                      <a:pt x="28" y="1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nvGrpSpPr>
            <p:cNvPr id="56" name="Group 55">
              <a:extLst>
                <a:ext uri="{FF2B5EF4-FFF2-40B4-BE49-F238E27FC236}">
                  <a16:creationId xmlns:a16="http://schemas.microsoft.com/office/drawing/2014/main" id="{290E561B-809B-4FA1-9CF1-A5E787891760}"/>
                </a:ext>
              </a:extLst>
            </p:cNvPr>
            <p:cNvGrpSpPr/>
            <p:nvPr/>
          </p:nvGrpSpPr>
          <p:grpSpPr>
            <a:xfrm>
              <a:off x="5991225" y="4546600"/>
              <a:ext cx="447676" cy="452437"/>
              <a:chOff x="5991225" y="4546600"/>
              <a:chExt cx="447676" cy="452437"/>
            </a:xfrm>
          </p:grpSpPr>
          <p:sp>
            <p:nvSpPr>
              <p:cNvPr id="18" name="Freeform 15">
                <a:extLst>
                  <a:ext uri="{FF2B5EF4-FFF2-40B4-BE49-F238E27FC236}">
                    <a16:creationId xmlns:a16="http://schemas.microsoft.com/office/drawing/2014/main" id="{83A340EE-B696-4157-BE19-17F4E4099D15}"/>
                  </a:ext>
                </a:extLst>
              </p:cNvPr>
              <p:cNvSpPr>
                <a:spLocks/>
              </p:cNvSpPr>
              <p:nvPr/>
            </p:nvSpPr>
            <p:spPr bwMode="auto">
              <a:xfrm>
                <a:off x="6202363" y="4546600"/>
                <a:ext cx="12700" cy="49212"/>
              </a:xfrm>
              <a:custGeom>
                <a:avLst/>
                <a:gdLst>
                  <a:gd name="T0" fmla="*/ 16 w 16"/>
                  <a:gd name="T1" fmla="*/ 56 h 63"/>
                  <a:gd name="T2" fmla="*/ 8 w 16"/>
                  <a:gd name="T3" fmla="*/ 63 h 63"/>
                  <a:gd name="T4" fmla="*/ 8 w 16"/>
                  <a:gd name="T5" fmla="*/ 63 h 63"/>
                  <a:gd name="T6" fmla="*/ 0 w 16"/>
                  <a:gd name="T7" fmla="*/ 56 h 63"/>
                  <a:gd name="T8" fmla="*/ 0 w 16"/>
                  <a:gd name="T9" fmla="*/ 7 h 63"/>
                  <a:gd name="T10" fmla="*/ 8 w 16"/>
                  <a:gd name="T11" fmla="*/ 0 h 63"/>
                  <a:gd name="T12" fmla="*/ 8 w 16"/>
                  <a:gd name="T13" fmla="*/ 0 h 63"/>
                  <a:gd name="T14" fmla="*/ 16 w 16"/>
                  <a:gd name="T15" fmla="*/ 7 h 63"/>
                  <a:gd name="T16" fmla="*/ 16 w 16"/>
                  <a:gd name="T17"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63">
                    <a:moveTo>
                      <a:pt x="16" y="56"/>
                    </a:moveTo>
                    <a:cubicBezTo>
                      <a:pt x="16" y="60"/>
                      <a:pt x="13" y="63"/>
                      <a:pt x="8" y="63"/>
                    </a:cubicBezTo>
                    <a:cubicBezTo>
                      <a:pt x="8" y="63"/>
                      <a:pt x="8" y="63"/>
                      <a:pt x="8" y="63"/>
                    </a:cubicBezTo>
                    <a:cubicBezTo>
                      <a:pt x="4" y="63"/>
                      <a:pt x="0" y="60"/>
                      <a:pt x="0" y="56"/>
                    </a:cubicBezTo>
                    <a:cubicBezTo>
                      <a:pt x="0" y="7"/>
                      <a:pt x="0" y="7"/>
                      <a:pt x="0" y="7"/>
                    </a:cubicBezTo>
                    <a:cubicBezTo>
                      <a:pt x="0" y="3"/>
                      <a:pt x="4" y="0"/>
                      <a:pt x="8" y="0"/>
                    </a:cubicBezTo>
                    <a:cubicBezTo>
                      <a:pt x="8" y="0"/>
                      <a:pt x="8" y="0"/>
                      <a:pt x="8" y="0"/>
                    </a:cubicBezTo>
                    <a:cubicBezTo>
                      <a:pt x="13" y="0"/>
                      <a:pt x="16" y="3"/>
                      <a:pt x="16" y="7"/>
                    </a:cubicBezTo>
                    <a:cubicBezTo>
                      <a:pt x="16" y="56"/>
                      <a:pt x="16" y="56"/>
                      <a:pt x="16" y="5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9" name="Freeform 16">
                <a:extLst>
                  <a:ext uri="{FF2B5EF4-FFF2-40B4-BE49-F238E27FC236}">
                    <a16:creationId xmlns:a16="http://schemas.microsoft.com/office/drawing/2014/main" id="{18B4E284-AE34-40F4-BD4F-C453C073B73B}"/>
                  </a:ext>
                </a:extLst>
              </p:cNvPr>
              <p:cNvSpPr>
                <a:spLocks/>
              </p:cNvSpPr>
              <p:nvPr/>
            </p:nvSpPr>
            <p:spPr bwMode="auto">
              <a:xfrm>
                <a:off x="6040438" y="4621213"/>
                <a:ext cx="41275" cy="39687"/>
              </a:xfrm>
              <a:custGeom>
                <a:avLst/>
                <a:gdLst>
                  <a:gd name="T0" fmla="*/ 50 w 53"/>
                  <a:gd name="T1" fmla="*/ 35 h 50"/>
                  <a:gd name="T2" fmla="*/ 50 w 53"/>
                  <a:gd name="T3" fmla="*/ 46 h 50"/>
                  <a:gd name="T4" fmla="*/ 50 w 53"/>
                  <a:gd name="T5" fmla="*/ 46 h 50"/>
                  <a:gd name="T6" fmla="*/ 39 w 53"/>
                  <a:gd name="T7" fmla="*/ 48 h 50"/>
                  <a:gd name="T8" fmla="*/ 3 w 53"/>
                  <a:gd name="T9" fmla="*/ 15 h 50"/>
                  <a:gd name="T10" fmla="*/ 3 w 53"/>
                  <a:gd name="T11" fmla="*/ 4 h 50"/>
                  <a:gd name="T12" fmla="*/ 3 w 53"/>
                  <a:gd name="T13" fmla="*/ 4 h 50"/>
                  <a:gd name="T14" fmla="*/ 14 w 53"/>
                  <a:gd name="T15" fmla="*/ 3 h 50"/>
                  <a:gd name="T16" fmla="*/ 50 w 53"/>
                  <a:gd name="T17"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0">
                    <a:moveTo>
                      <a:pt x="50" y="35"/>
                    </a:moveTo>
                    <a:cubicBezTo>
                      <a:pt x="53" y="38"/>
                      <a:pt x="53" y="43"/>
                      <a:pt x="50" y="46"/>
                    </a:cubicBezTo>
                    <a:cubicBezTo>
                      <a:pt x="50" y="46"/>
                      <a:pt x="50" y="46"/>
                      <a:pt x="50" y="46"/>
                    </a:cubicBezTo>
                    <a:cubicBezTo>
                      <a:pt x="47" y="50"/>
                      <a:pt x="42" y="50"/>
                      <a:pt x="39" y="48"/>
                    </a:cubicBezTo>
                    <a:cubicBezTo>
                      <a:pt x="3" y="15"/>
                      <a:pt x="3" y="15"/>
                      <a:pt x="3" y="15"/>
                    </a:cubicBezTo>
                    <a:cubicBezTo>
                      <a:pt x="0" y="12"/>
                      <a:pt x="0" y="8"/>
                      <a:pt x="3" y="4"/>
                    </a:cubicBezTo>
                    <a:cubicBezTo>
                      <a:pt x="3" y="4"/>
                      <a:pt x="3" y="4"/>
                      <a:pt x="3" y="4"/>
                    </a:cubicBezTo>
                    <a:cubicBezTo>
                      <a:pt x="6" y="1"/>
                      <a:pt x="11" y="0"/>
                      <a:pt x="14" y="3"/>
                    </a:cubicBezTo>
                    <a:cubicBezTo>
                      <a:pt x="50" y="35"/>
                      <a:pt x="50" y="35"/>
                      <a:pt x="50" y="3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0" name="Freeform 17">
                <a:extLst>
                  <a:ext uri="{FF2B5EF4-FFF2-40B4-BE49-F238E27FC236}">
                    <a16:creationId xmlns:a16="http://schemas.microsoft.com/office/drawing/2014/main" id="{7090091B-CCCF-4912-9C00-58EF01243B89}"/>
                  </a:ext>
                </a:extLst>
              </p:cNvPr>
              <p:cNvSpPr>
                <a:spLocks/>
              </p:cNvSpPr>
              <p:nvPr/>
            </p:nvSpPr>
            <p:spPr bwMode="auto">
              <a:xfrm>
                <a:off x="5991225" y="4789488"/>
                <a:ext cx="49213" cy="17462"/>
              </a:xfrm>
              <a:custGeom>
                <a:avLst/>
                <a:gdLst>
                  <a:gd name="T0" fmla="*/ 55 w 63"/>
                  <a:gd name="T1" fmla="*/ 0 h 22"/>
                  <a:gd name="T2" fmla="*/ 62 w 63"/>
                  <a:gd name="T3" fmla="*/ 8 h 22"/>
                  <a:gd name="T4" fmla="*/ 62 w 63"/>
                  <a:gd name="T5" fmla="*/ 8 h 22"/>
                  <a:gd name="T6" fmla="*/ 56 w 63"/>
                  <a:gd name="T7" fmla="*/ 17 h 22"/>
                  <a:gd name="T8" fmla="*/ 8 w 63"/>
                  <a:gd name="T9" fmla="*/ 22 h 22"/>
                  <a:gd name="T10" fmla="*/ 0 w 63"/>
                  <a:gd name="T11" fmla="*/ 14 h 22"/>
                  <a:gd name="T12" fmla="*/ 0 w 63"/>
                  <a:gd name="T13" fmla="*/ 14 h 22"/>
                  <a:gd name="T14" fmla="*/ 6 w 63"/>
                  <a:gd name="T15" fmla="*/ 5 h 22"/>
                  <a:gd name="T16" fmla="*/ 55 w 63"/>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2">
                    <a:moveTo>
                      <a:pt x="55" y="0"/>
                    </a:moveTo>
                    <a:cubicBezTo>
                      <a:pt x="58" y="0"/>
                      <a:pt x="62" y="3"/>
                      <a:pt x="62" y="8"/>
                    </a:cubicBezTo>
                    <a:cubicBezTo>
                      <a:pt x="62" y="8"/>
                      <a:pt x="62" y="8"/>
                      <a:pt x="62" y="8"/>
                    </a:cubicBezTo>
                    <a:cubicBezTo>
                      <a:pt x="63" y="12"/>
                      <a:pt x="60" y="16"/>
                      <a:pt x="56" y="17"/>
                    </a:cubicBezTo>
                    <a:cubicBezTo>
                      <a:pt x="8" y="22"/>
                      <a:pt x="8" y="22"/>
                      <a:pt x="8" y="22"/>
                    </a:cubicBezTo>
                    <a:cubicBezTo>
                      <a:pt x="4" y="22"/>
                      <a:pt x="0" y="19"/>
                      <a:pt x="0" y="14"/>
                    </a:cubicBezTo>
                    <a:cubicBezTo>
                      <a:pt x="0" y="14"/>
                      <a:pt x="0" y="14"/>
                      <a:pt x="0" y="14"/>
                    </a:cubicBezTo>
                    <a:cubicBezTo>
                      <a:pt x="0" y="10"/>
                      <a:pt x="2" y="6"/>
                      <a:pt x="6" y="5"/>
                    </a:cubicBezTo>
                    <a:cubicBezTo>
                      <a:pt x="55" y="0"/>
                      <a:pt x="55" y="0"/>
                      <a:pt x="5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1" name="Freeform 18">
                <a:extLst>
                  <a:ext uri="{FF2B5EF4-FFF2-40B4-BE49-F238E27FC236}">
                    <a16:creationId xmlns:a16="http://schemas.microsoft.com/office/drawing/2014/main" id="{B278ADF0-A3FD-402B-9CD5-56A10E9A518F}"/>
                  </a:ext>
                </a:extLst>
              </p:cNvPr>
              <p:cNvSpPr>
                <a:spLocks/>
              </p:cNvSpPr>
              <p:nvPr/>
            </p:nvSpPr>
            <p:spPr bwMode="auto">
              <a:xfrm>
                <a:off x="6389688" y="4776788"/>
                <a:ext cx="49213" cy="19050"/>
              </a:xfrm>
              <a:custGeom>
                <a:avLst/>
                <a:gdLst>
                  <a:gd name="T0" fmla="*/ 6 w 63"/>
                  <a:gd name="T1" fmla="*/ 17 h 23"/>
                  <a:gd name="T2" fmla="*/ 0 w 63"/>
                  <a:gd name="T3" fmla="*/ 8 h 23"/>
                  <a:gd name="T4" fmla="*/ 0 w 63"/>
                  <a:gd name="T5" fmla="*/ 8 h 23"/>
                  <a:gd name="T6" fmla="*/ 8 w 63"/>
                  <a:gd name="T7" fmla="*/ 1 h 23"/>
                  <a:gd name="T8" fmla="*/ 57 w 63"/>
                  <a:gd name="T9" fmla="*/ 6 h 23"/>
                  <a:gd name="T10" fmla="*/ 63 w 63"/>
                  <a:gd name="T11" fmla="*/ 15 h 23"/>
                  <a:gd name="T12" fmla="*/ 63 w 63"/>
                  <a:gd name="T13" fmla="*/ 15 h 23"/>
                  <a:gd name="T14" fmla="*/ 55 w 63"/>
                  <a:gd name="T15" fmla="*/ 22 h 23"/>
                  <a:gd name="T16" fmla="*/ 6 w 6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3">
                    <a:moveTo>
                      <a:pt x="6" y="17"/>
                    </a:moveTo>
                    <a:cubicBezTo>
                      <a:pt x="2" y="17"/>
                      <a:pt x="0" y="13"/>
                      <a:pt x="0" y="8"/>
                    </a:cubicBezTo>
                    <a:cubicBezTo>
                      <a:pt x="0" y="8"/>
                      <a:pt x="0" y="8"/>
                      <a:pt x="0" y="8"/>
                    </a:cubicBezTo>
                    <a:cubicBezTo>
                      <a:pt x="1" y="4"/>
                      <a:pt x="4" y="0"/>
                      <a:pt x="8" y="1"/>
                    </a:cubicBezTo>
                    <a:cubicBezTo>
                      <a:pt x="57" y="6"/>
                      <a:pt x="57" y="6"/>
                      <a:pt x="57" y="6"/>
                    </a:cubicBezTo>
                    <a:cubicBezTo>
                      <a:pt x="60" y="6"/>
                      <a:pt x="63" y="10"/>
                      <a:pt x="63" y="15"/>
                    </a:cubicBezTo>
                    <a:cubicBezTo>
                      <a:pt x="63" y="15"/>
                      <a:pt x="63" y="15"/>
                      <a:pt x="63" y="15"/>
                    </a:cubicBezTo>
                    <a:cubicBezTo>
                      <a:pt x="62" y="19"/>
                      <a:pt x="59" y="23"/>
                      <a:pt x="55" y="22"/>
                    </a:cubicBezTo>
                    <a:cubicBezTo>
                      <a:pt x="6" y="17"/>
                      <a:pt x="6" y="17"/>
                      <a:pt x="6"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2" name="Freeform 19">
                <a:extLst>
                  <a:ext uri="{FF2B5EF4-FFF2-40B4-BE49-F238E27FC236}">
                    <a16:creationId xmlns:a16="http://schemas.microsoft.com/office/drawing/2014/main" id="{121F0CD0-8D55-414F-A6AB-D6D7ADEF8971}"/>
                  </a:ext>
                </a:extLst>
              </p:cNvPr>
              <p:cNvSpPr>
                <a:spLocks/>
              </p:cNvSpPr>
              <p:nvPr/>
            </p:nvSpPr>
            <p:spPr bwMode="auto">
              <a:xfrm>
                <a:off x="6338888" y="4613275"/>
                <a:ext cx="41275" cy="39687"/>
              </a:xfrm>
              <a:custGeom>
                <a:avLst/>
                <a:gdLst>
                  <a:gd name="T0" fmla="*/ 14 w 53"/>
                  <a:gd name="T1" fmla="*/ 48 h 50"/>
                  <a:gd name="T2" fmla="*/ 3 w 53"/>
                  <a:gd name="T3" fmla="*/ 46 h 50"/>
                  <a:gd name="T4" fmla="*/ 3 w 53"/>
                  <a:gd name="T5" fmla="*/ 46 h 50"/>
                  <a:gd name="T6" fmla="*/ 3 w 53"/>
                  <a:gd name="T7" fmla="*/ 36 h 50"/>
                  <a:gd name="T8" fmla="*/ 40 w 53"/>
                  <a:gd name="T9" fmla="*/ 3 h 50"/>
                  <a:gd name="T10" fmla="*/ 50 w 53"/>
                  <a:gd name="T11" fmla="*/ 4 h 50"/>
                  <a:gd name="T12" fmla="*/ 50 w 53"/>
                  <a:gd name="T13" fmla="*/ 4 h 50"/>
                  <a:gd name="T14" fmla="*/ 51 w 53"/>
                  <a:gd name="T15" fmla="*/ 15 h 50"/>
                  <a:gd name="T16" fmla="*/ 14 w 53"/>
                  <a:gd name="T17"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0">
                    <a:moveTo>
                      <a:pt x="14" y="48"/>
                    </a:moveTo>
                    <a:cubicBezTo>
                      <a:pt x="11" y="50"/>
                      <a:pt x="7" y="50"/>
                      <a:pt x="3" y="46"/>
                    </a:cubicBezTo>
                    <a:cubicBezTo>
                      <a:pt x="3" y="46"/>
                      <a:pt x="3" y="46"/>
                      <a:pt x="3" y="46"/>
                    </a:cubicBezTo>
                    <a:cubicBezTo>
                      <a:pt x="0" y="43"/>
                      <a:pt x="0" y="38"/>
                      <a:pt x="3" y="36"/>
                    </a:cubicBezTo>
                    <a:cubicBezTo>
                      <a:pt x="40" y="3"/>
                      <a:pt x="40" y="3"/>
                      <a:pt x="40" y="3"/>
                    </a:cubicBezTo>
                    <a:cubicBezTo>
                      <a:pt x="42" y="0"/>
                      <a:pt x="47" y="1"/>
                      <a:pt x="50" y="4"/>
                    </a:cubicBezTo>
                    <a:cubicBezTo>
                      <a:pt x="50" y="4"/>
                      <a:pt x="50" y="4"/>
                      <a:pt x="50" y="4"/>
                    </a:cubicBezTo>
                    <a:cubicBezTo>
                      <a:pt x="53" y="8"/>
                      <a:pt x="53" y="13"/>
                      <a:pt x="51" y="15"/>
                    </a:cubicBezTo>
                    <a:cubicBezTo>
                      <a:pt x="14" y="48"/>
                      <a:pt x="14" y="48"/>
                      <a:pt x="14" y="4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3" name="Freeform 20">
                <a:extLst>
                  <a:ext uri="{FF2B5EF4-FFF2-40B4-BE49-F238E27FC236}">
                    <a16:creationId xmlns:a16="http://schemas.microsoft.com/office/drawing/2014/main" id="{990BEC12-559B-4E30-9050-6F60085C20EF}"/>
                  </a:ext>
                </a:extLst>
              </p:cNvPr>
              <p:cNvSpPr>
                <a:spLocks noEditPoints="1"/>
              </p:cNvSpPr>
              <p:nvPr/>
            </p:nvSpPr>
            <p:spPr bwMode="auto">
              <a:xfrm>
                <a:off x="6070600" y="4616450"/>
                <a:ext cx="274638" cy="382587"/>
              </a:xfrm>
              <a:custGeom>
                <a:avLst/>
                <a:gdLst>
                  <a:gd name="T0" fmla="*/ 230 w 349"/>
                  <a:gd name="T1" fmla="*/ 417 h 488"/>
                  <a:gd name="T2" fmla="*/ 224 w 349"/>
                  <a:gd name="T3" fmla="*/ 430 h 488"/>
                  <a:gd name="T4" fmla="*/ 217 w 349"/>
                  <a:gd name="T5" fmla="*/ 432 h 488"/>
                  <a:gd name="T6" fmla="*/ 132 w 349"/>
                  <a:gd name="T7" fmla="*/ 432 h 488"/>
                  <a:gd name="T8" fmla="*/ 125 w 349"/>
                  <a:gd name="T9" fmla="*/ 430 h 488"/>
                  <a:gd name="T10" fmla="*/ 119 w 349"/>
                  <a:gd name="T11" fmla="*/ 417 h 488"/>
                  <a:gd name="T12" fmla="*/ 119 w 349"/>
                  <a:gd name="T13" fmla="*/ 370 h 488"/>
                  <a:gd name="T14" fmla="*/ 230 w 349"/>
                  <a:gd name="T15" fmla="*/ 370 h 488"/>
                  <a:gd name="T16" fmla="*/ 230 w 349"/>
                  <a:gd name="T17" fmla="*/ 417 h 488"/>
                  <a:gd name="T18" fmla="*/ 109 w 349"/>
                  <a:gd name="T19" fmla="*/ 87 h 488"/>
                  <a:gd name="T20" fmla="*/ 65 w 349"/>
                  <a:gd name="T21" fmla="*/ 175 h 488"/>
                  <a:gd name="T22" fmla="*/ 104 w 349"/>
                  <a:gd name="T23" fmla="*/ 258 h 488"/>
                  <a:gd name="T24" fmla="*/ 106 w 349"/>
                  <a:gd name="T25" fmla="*/ 269 h 488"/>
                  <a:gd name="T26" fmla="*/ 106 w 349"/>
                  <a:gd name="T27" fmla="*/ 269 h 488"/>
                  <a:gd name="T28" fmla="*/ 94 w 349"/>
                  <a:gd name="T29" fmla="*/ 271 h 488"/>
                  <a:gd name="T30" fmla="*/ 49 w 349"/>
                  <a:gd name="T31" fmla="*/ 175 h 488"/>
                  <a:gd name="T32" fmla="*/ 99 w 349"/>
                  <a:gd name="T33" fmla="*/ 74 h 488"/>
                  <a:gd name="T34" fmla="*/ 111 w 349"/>
                  <a:gd name="T35" fmla="*/ 76 h 488"/>
                  <a:gd name="T36" fmla="*/ 111 w 349"/>
                  <a:gd name="T37" fmla="*/ 76 h 488"/>
                  <a:gd name="T38" fmla="*/ 109 w 349"/>
                  <a:gd name="T39" fmla="*/ 87 h 488"/>
                  <a:gd name="T40" fmla="*/ 349 w 349"/>
                  <a:gd name="T41" fmla="*/ 175 h 488"/>
                  <a:gd name="T42" fmla="*/ 174 w 349"/>
                  <a:gd name="T43" fmla="*/ 0 h 488"/>
                  <a:gd name="T44" fmla="*/ 0 w 349"/>
                  <a:gd name="T45" fmla="*/ 175 h 488"/>
                  <a:gd name="T46" fmla="*/ 103 w 349"/>
                  <a:gd name="T47" fmla="*/ 334 h 488"/>
                  <a:gd name="T48" fmla="*/ 103 w 349"/>
                  <a:gd name="T49" fmla="*/ 370 h 488"/>
                  <a:gd name="T50" fmla="*/ 103 w 349"/>
                  <a:gd name="T51" fmla="*/ 417 h 488"/>
                  <a:gd name="T52" fmla="*/ 128 w 349"/>
                  <a:gd name="T53" fmla="*/ 448 h 488"/>
                  <a:gd name="T54" fmla="*/ 132 w 349"/>
                  <a:gd name="T55" fmla="*/ 461 h 488"/>
                  <a:gd name="T56" fmla="*/ 163 w 349"/>
                  <a:gd name="T57" fmla="*/ 488 h 488"/>
                  <a:gd name="T58" fmla="*/ 186 w 349"/>
                  <a:gd name="T59" fmla="*/ 488 h 488"/>
                  <a:gd name="T60" fmla="*/ 217 w 349"/>
                  <a:gd name="T61" fmla="*/ 461 h 488"/>
                  <a:gd name="T62" fmla="*/ 221 w 349"/>
                  <a:gd name="T63" fmla="*/ 448 h 488"/>
                  <a:gd name="T64" fmla="*/ 246 w 349"/>
                  <a:gd name="T65" fmla="*/ 417 h 488"/>
                  <a:gd name="T66" fmla="*/ 246 w 349"/>
                  <a:gd name="T67" fmla="*/ 353 h 488"/>
                  <a:gd name="T68" fmla="*/ 246 w 349"/>
                  <a:gd name="T69" fmla="*/ 334 h 488"/>
                  <a:gd name="T70" fmla="*/ 349 w 349"/>
                  <a:gd name="T71" fmla="*/ 17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488">
                    <a:moveTo>
                      <a:pt x="230" y="417"/>
                    </a:moveTo>
                    <a:cubicBezTo>
                      <a:pt x="230" y="423"/>
                      <a:pt x="228" y="427"/>
                      <a:pt x="224" y="430"/>
                    </a:cubicBezTo>
                    <a:cubicBezTo>
                      <a:pt x="222" y="432"/>
                      <a:pt x="219" y="432"/>
                      <a:pt x="217" y="432"/>
                    </a:cubicBezTo>
                    <a:cubicBezTo>
                      <a:pt x="132" y="432"/>
                      <a:pt x="132" y="432"/>
                      <a:pt x="132" y="432"/>
                    </a:cubicBezTo>
                    <a:cubicBezTo>
                      <a:pt x="130" y="432"/>
                      <a:pt x="127" y="432"/>
                      <a:pt x="125" y="430"/>
                    </a:cubicBezTo>
                    <a:cubicBezTo>
                      <a:pt x="121" y="427"/>
                      <a:pt x="119" y="423"/>
                      <a:pt x="119" y="417"/>
                    </a:cubicBezTo>
                    <a:cubicBezTo>
                      <a:pt x="119" y="370"/>
                      <a:pt x="119" y="370"/>
                      <a:pt x="119" y="370"/>
                    </a:cubicBezTo>
                    <a:cubicBezTo>
                      <a:pt x="230" y="370"/>
                      <a:pt x="230" y="370"/>
                      <a:pt x="230" y="370"/>
                    </a:cubicBezTo>
                    <a:cubicBezTo>
                      <a:pt x="230" y="417"/>
                      <a:pt x="230" y="417"/>
                      <a:pt x="230" y="417"/>
                    </a:cubicBezTo>
                    <a:close/>
                    <a:moveTo>
                      <a:pt x="109" y="87"/>
                    </a:moveTo>
                    <a:cubicBezTo>
                      <a:pt x="83" y="107"/>
                      <a:pt x="65" y="139"/>
                      <a:pt x="65" y="175"/>
                    </a:cubicBezTo>
                    <a:cubicBezTo>
                      <a:pt x="65" y="208"/>
                      <a:pt x="81" y="238"/>
                      <a:pt x="104" y="258"/>
                    </a:cubicBezTo>
                    <a:cubicBezTo>
                      <a:pt x="108" y="261"/>
                      <a:pt x="108" y="265"/>
                      <a:pt x="106" y="269"/>
                    </a:cubicBezTo>
                    <a:cubicBezTo>
                      <a:pt x="106" y="269"/>
                      <a:pt x="106" y="269"/>
                      <a:pt x="106" y="269"/>
                    </a:cubicBezTo>
                    <a:cubicBezTo>
                      <a:pt x="103" y="273"/>
                      <a:pt x="97" y="274"/>
                      <a:pt x="94" y="271"/>
                    </a:cubicBezTo>
                    <a:cubicBezTo>
                      <a:pt x="66" y="247"/>
                      <a:pt x="49" y="213"/>
                      <a:pt x="49" y="175"/>
                    </a:cubicBezTo>
                    <a:cubicBezTo>
                      <a:pt x="49" y="133"/>
                      <a:pt x="69" y="97"/>
                      <a:pt x="99" y="74"/>
                    </a:cubicBezTo>
                    <a:cubicBezTo>
                      <a:pt x="103" y="71"/>
                      <a:pt x="108" y="72"/>
                      <a:pt x="111" y="76"/>
                    </a:cubicBezTo>
                    <a:cubicBezTo>
                      <a:pt x="111" y="76"/>
                      <a:pt x="111" y="76"/>
                      <a:pt x="111" y="76"/>
                    </a:cubicBezTo>
                    <a:cubicBezTo>
                      <a:pt x="114" y="80"/>
                      <a:pt x="113" y="85"/>
                      <a:pt x="109" y="87"/>
                    </a:cubicBezTo>
                    <a:close/>
                    <a:moveTo>
                      <a:pt x="349" y="175"/>
                    </a:moveTo>
                    <a:cubicBezTo>
                      <a:pt x="349" y="78"/>
                      <a:pt x="271" y="0"/>
                      <a:pt x="174" y="0"/>
                    </a:cubicBezTo>
                    <a:cubicBezTo>
                      <a:pt x="78" y="0"/>
                      <a:pt x="0" y="78"/>
                      <a:pt x="0" y="175"/>
                    </a:cubicBezTo>
                    <a:cubicBezTo>
                      <a:pt x="0" y="245"/>
                      <a:pt x="42" y="306"/>
                      <a:pt x="103" y="334"/>
                    </a:cubicBezTo>
                    <a:cubicBezTo>
                      <a:pt x="103" y="370"/>
                      <a:pt x="103" y="370"/>
                      <a:pt x="103" y="370"/>
                    </a:cubicBezTo>
                    <a:cubicBezTo>
                      <a:pt x="103" y="417"/>
                      <a:pt x="103" y="417"/>
                      <a:pt x="103" y="417"/>
                    </a:cubicBezTo>
                    <a:cubicBezTo>
                      <a:pt x="103" y="433"/>
                      <a:pt x="113" y="446"/>
                      <a:pt x="128" y="448"/>
                    </a:cubicBezTo>
                    <a:cubicBezTo>
                      <a:pt x="129" y="453"/>
                      <a:pt x="130" y="457"/>
                      <a:pt x="132" y="461"/>
                    </a:cubicBezTo>
                    <a:cubicBezTo>
                      <a:pt x="140" y="478"/>
                      <a:pt x="152" y="488"/>
                      <a:pt x="163" y="488"/>
                    </a:cubicBezTo>
                    <a:cubicBezTo>
                      <a:pt x="186" y="488"/>
                      <a:pt x="186" y="488"/>
                      <a:pt x="186" y="488"/>
                    </a:cubicBezTo>
                    <a:cubicBezTo>
                      <a:pt x="197" y="488"/>
                      <a:pt x="209" y="478"/>
                      <a:pt x="217" y="461"/>
                    </a:cubicBezTo>
                    <a:cubicBezTo>
                      <a:pt x="219" y="457"/>
                      <a:pt x="220" y="453"/>
                      <a:pt x="221" y="448"/>
                    </a:cubicBezTo>
                    <a:cubicBezTo>
                      <a:pt x="236" y="446"/>
                      <a:pt x="246" y="433"/>
                      <a:pt x="246" y="417"/>
                    </a:cubicBezTo>
                    <a:cubicBezTo>
                      <a:pt x="246" y="353"/>
                      <a:pt x="246" y="353"/>
                      <a:pt x="246" y="353"/>
                    </a:cubicBezTo>
                    <a:cubicBezTo>
                      <a:pt x="246" y="334"/>
                      <a:pt x="246" y="334"/>
                      <a:pt x="246" y="334"/>
                    </a:cubicBezTo>
                    <a:cubicBezTo>
                      <a:pt x="307" y="306"/>
                      <a:pt x="349" y="245"/>
                      <a:pt x="349" y="17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sp>
          <p:nvSpPr>
            <p:cNvPr id="26" name="Freeform 23">
              <a:extLst>
                <a:ext uri="{FF2B5EF4-FFF2-40B4-BE49-F238E27FC236}">
                  <a16:creationId xmlns:a16="http://schemas.microsoft.com/office/drawing/2014/main" id="{1A766CE0-F56C-450D-B3AB-1B422406ABE7}"/>
                </a:ext>
              </a:extLst>
            </p:cNvPr>
            <p:cNvSpPr>
              <a:spLocks noEditPoints="1"/>
            </p:cNvSpPr>
            <p:nvPr/>
          </p:nvSpPr>
          <p:spPr bwMode="auto">
            <a:xfrm>
              <a:off x="8639175" y="800100"/>
              <a:ext cx="657225" cy="655637"/>
            </a:xfrm>
            <a:custGeom>
              <a:avLst/>
              <a:gdLst>
                <a:gd name="T0" fmla="*/ 417 w 834"/>
                <a:gd name="T1" fmla="*/ 0 h 834"/>
                <a:gd name="T2" fmla="*/ 834 w 834"/>
                <a:gd name="T3" fmla="*/ 417 h 834"/>
                <a:gd name="T4" fmla="*/ 417 w 834"/>
                <a:gd name="T5" fmla="*/ 834 h 834"/>
                <a:gd name="T6" fmla="*/ 0 w 834"/>
                <a:gd name="T7" fmla="*/ 417 h 834"/>
                <a:gd name="T8" fmla="*/ 417 w 834"/>
                <a:gd name="T9" fmla="*/ 0 h 834"/>
                <a:gd name="T10" fmla="*/ 417 w 834"/>
                <a:gd name="T11" fmla="*/ 54 h 834"/>
                <a:gd name="T12" fmla="*/ 54 w 834"/>
                <a:gd name="T13" fmla="*/ 417 h 834"/>
                <a:gd name="T14" fmla="*/ 417 w 834"/>
                <a:gd name="T15" fmla="*/ 780 h 834"/>
                <a:gd name="T16" fmla="*/ 780 w 834"/>
                <a:gd name="T17" fmla="*/ 417 h 834"/>
                <a:gd name="T18" fmla="*/ 417 w 834"/>
                <a:gd name="T19" fmla="*/ 54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4" h="834">
                  <a:moveTo>
                    <a:pt x="417" y="0"/>
                  </a:moveTo>
                  <a:cubicBezTo>
                    <a:pt x="647" y="0"/>
                    <a:pt x="834" y="187"/>
                    <a:pt x="834" y="417"/>
                  </a:cubicBezTo>
                  <a:cubicBezTo>
                    <a:pt x="834" y="647"/>
                    <a:pt x="647" y="834"/>
                    <a:pt x="417" y="834"/>
                  </a:cubicBezTo>
                  <a:cubicBezTo>
                    <a:pt x="187" y="834"/>
                    <a:pt x="0" y="647"/>
                    <a:pt x="0" y="417"/>
                  </a:cubicBezTo>
                  <a:cubicBezTo>
                    <a:pt x="0" y="187"/>
                    <a:pt x="187" y="0"/>
                    <a:pt x="417" y="0"/>
                  </a:cubicBezTo>
                  <a:close/>
                  <a:moveTo>
                    <a:pt x="417" y="54"/>
                  </a:moveTo>
                  <a:cubicBezTo>
                    <a:pt x="216" y="54"/>
                    <a:pt x="54" y="217"/>
                    <a:pt x="54" y="417"/>
                  </a:cubicBezTo>
                  <a:cubicBezTo>
                    <a:pt x="54" y="618"/>
                    <a:pt x="216" y="780"/>
                    <a:pt x="417" y="780"/>
                  </a:cubicBezTo>
                  <a:cubicBezTo>
                    <a:pt x="617" y="780"/>
                    <a:pt x="780" y="618"/>
                    <a:pt x="780" y="417"/>
                  </a:cubicBezTo>
                  <a:cubicBezTo>
                    <a:pt x="780" y="217"/>
                    <a:pt x="617" y="54"/>
                    <a:pt x="41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8" name="Freeform 25">
              <a:extLst>
                <a:ext uri="{FF2B5EF4-FFF2-40B4-BE49-F238E27FC236}">
                  <a16:creationId xmlns:a16="http://schemas.microsoft.com/office/drawing/2014/main" id="{0EC181BB-0789-4C18-8DB9-87CFE9CCB333}"/>
                </a:ext>
              </a:extLst>
            </p:cNvPr>
            <p:cNvSpPr>
              <a:spLocks noEditPoints="1"/>
            </p:cNvSpPr>
            <p:nvPr/>
          </p:nvSpPr>
          <p:spPr bwMode="auto">
            <a:xfrm>
              <a:off x="4327525" y="2700338"/>
              <a:ext cx="534988" cy="531812"/>
            </a:xfrm>
            <a:custGeom>
              <a:avLst/>
              <a:gdLst>
                <a:gd name="T0" fmla="*/ 338 w 677"/>
                <a:gd name="T1" fmla="*/ 0 h 677"/>
                <a:gd name="T2" fmla="*/ 677 w 677"/>
                <a:gd name="T3" fmla="*/ 338 h 677"/>
                <a:gd name="T4" fmla="*/ 338 w 677"/>
                <a:gd name="T5" fmla="*/ 677 h 677"/>
                <a:gd name="T6" fmla="*/ 0 w 677"/>
                <a:gd name="T7" fmla="*/ 338 h 677"/>
                <a:gd name="T8" fmla="*/ 338 w 677"/>
                <a:gd name="T9" fmla="*/ 0 h 677"/>
                <a:gd name="T10" fmla="*/ 338 w 677"/>
                <a:gd name="T11" fmla="*/ 54 h 677"/>
                <a:gd name="T12" fmla="*/ 54 w 677"/>
                <a:gd name="T13" fmla="*/ 338 h 677"/>
                <a:gd name="T14" fmla="*/ 338 w 677"/>
                <a:gd name="T15" fmla="*/ 623 h 677"/>
                <a:gd name="T16" fmla="*/ 623 w 677"/>
                <a:gd name="T17" fmla="*/ 338 h 677"/>
                <a:gd name="T18" fmla="*/ 338 w 677"/>
                <a:gd name="T19" fmla="*/ 5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677">
                  <a:moveTo>
                    <a:pt x="338" y="0"/>
                  </a:moveTo>
                  <a:cubicBezTo>
                    <a:pt x="525" y="0"/>
                    <a:pt x="677" y="152"/>
                    <a:pt x="677" y="338"/>
                  </a:cubicBezTo>
                  <a:cubicBezTo>
                    <a:pt x="677" y="525"/>
                    <a:pt x="525" y="677"/>
                    <a:pt x="338" y="677"/>
                  </a:cubicBezTo>
                  <a:cubicBezTo>
                    <a:pt x="152" y="677"/>
                    <a:pt x="0" y="525"/>
                    <a:pt x="0" y="338"/>
                  </a:cubicBezTo>
                  <a:cubicBezTo>
                    <a:pt x="0" y="152"/>
                    <a:pt x="152" y="0"/>
                    <a:pt x="338" y="0"/>
                  </a:cubicBezTo>
                  <a:close/>
                  <a:moveTo>
                    <a:pt x="338" y="54"/>
                  </a:moveTo>
                  <a:cubicBezTo>
                    <a:pt x="181" y="54"/>
                    <a:pt x="54" y="181"/>
                    <a:pt x="54" y="338"/>
                  </a:cubicBezTo>
                  <a:cubicBezTo>
                    <a:pt x="54" y="495"/>
                    <a:pt x="181" y="623"/>
                    <a:pt x="338" y="623"/>
                  </a:cubicBezTo>
                  <a:cubicBezTo>
                    <a:pt x="495" y="623"/>
                    <a:pt x="623" y="495"/>
                    <a:pt x="623" y="338"/>
                  </a:cubicBezTo>
                  <a:cubicBezTo>
                    <a:pt x="623" y="181"/>
                    <a:pt x="495" y="54"/>
                    <a:pt x="338" y="5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0" name="Freeform 27">
              <a:extLst>
                <a:ext uri="{FF2B5EF4-FFF2-40B4-BE49-F238E27FC236}">
                  <a16:creationId xmlns:a16="http://schemas.microsoft.com/office/drawing/2014/main" id="{704DA450-4772-4FE3-BD6B-337333E091CC}"/>
                </a:ext>
              </a:extLst>
            </p:cNvPr>
            <p:cNvSpPr>
              <a:spLocks noEditPoints="1"/>
            </p:cNvSpPr>
            <p:nvPr/>
          </p:nvSpPr>
          <p:spPr bwMode="auto">
            <a:xfrm>
              <a:off x="8237538" y="4873625"/>
              <a:ext cx="836613" cy="831850"/>
            </a:xfrm>
            <a:custGeom>
              <a:avLst/>
              <a:gdLst>
                <a:gd name="T0" fmla="*/ 531 w 1062"/>
                <a:gd name="T1" fmla="*/ 0 h 1061"/>
                <a:gd name="T2" fmla="*/ 1062 w 1062"/>
                <a:gd name="T3" fmla="*/ 530 h 1061"/>
                <a:gd name="T4" fmla="*/ 531 w 1062"/>
                <a:gd name="T5" fmla="*/ 1061 h 1061"/>
                <a:gd name="T6" fmla="*/ 0 w 1062"/>
                <a:gd name="T7" fmla="*/ 530 h 1061"/>
                <a:gd name="T8" fmla="*/ 531 w 1062"/>
                <a:gd name="T9" fmla="*/ 0 h 1061"/>
                <a:gd name="T10" fmla="*/ 531 w 1062"/>
                <a:gd name="T11" fmla="*/ 53 h 1061"/>
                <a:gd name="T12" fmla="*/ 54 w 1062"/>
                <a:gd name="T13" fmla="*/ 530 h 1061"/>
                <a:gd name="T14" fmla="*/ 531 w 1062"/>
                <a:gd name="T15" fmla="*/ 1007 h 1061"/>
                <a:gd name="T16" fmla="*/ 1008 w 1062"/>
                <a:gd name="T17" fmla="*/ 530 h 1061"/>
                <a:gd name="T18" fmla="*/ 531 w 1062"/>
                <a:gd name="T19" fmla="*/ 53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2" h="1061">
                  <a:moveTo>
                    <a:pt x="531" y="0"/>
                  </a:moveTo>
                  <a:cubicBezTo>
                    <a:pt x="824" y="0"/>
                    <a:pt x="1062" y="237"/>
                    <a:pt x="1062" y="530"/>
                  </a:cubicBezTo>
                  <a:cubicBezTo>
                    <a:pt x="1062" y="823"/>
                    <a:pt x="824" y="1061"/>
                    <a:pt x="531" y="1061"/>
                  </a:cubicBezTo>
                  <a:cubicBezTo>
                    <a:pt x="238" y="1061"/>
                    <a:pt x="0" y="823"/>
                    <a:pt x="0" y="530"/>
                  </a:cubicBezTo>
                  <a:cubicBezTo>
                    <a:pt x="0" y="237"/>
                    <a:pt x="238" y="0"/>
                    <a:pt x="531" y="0"/>
                  </a:cubicBezTo>
                  <a:close/>
                  <a:moveTo>
                    <a:pt x="531" y="53"/>
                  </a:moveTo>
                  <a:cubicBezTo>
                    <a:pt x="267" y="53"/>
                    <a:pt x="54" y="267"/>
                    <a:pt x="54" y="530"/>
                  </a:cubicBezTo>
                  <a:cubicBezTo>
                    <a:pt x="54" y="794"/>
                    <a:pt x="267" y="1007"/>
                    <a:pt x="531" y="1007"/>
                  </a:cubicBezTo>
                  <a:cubicBezTo>
                    <a:pt x="794" y="1007"/>
                    <a:pt x="1008" y="794"/>
                    <a:pt x="1008" y="530"/>
                  </a:cubicBezTo>
                  <a:cubicBezTo>
                    <a:pt x="1008" y="267"/>
                    <a:pt x="794" y="53"/>
                    <a:pt x="531" y="5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1" name="Freeform 28">
              <a:extLst>
                <a:ext uri="{FF2B5EF4-FFF2-40B4-BE49-F238E27FC236}">
                  <a16:creationId xmlns:a16="http://schemas.microsoft.com/office/drawing/2014/main" id="{59CADC44-C087-4677-9C1B-0DF26A8B3246}"/>
                </a:ext>
              </a:extLst>
            </p:cNvPr>
            <p:cNvSpPr>
              <a:spLocks/>
            </p:cNvSpPr>
            <p:nvPr/>
          </p:nvSpPr>
          <p:spPr bwMode="auto">
            <a:xfrm>
              <a:off x="8907463" y="1084263"/>
              <a:ext cx="2255838" cy="969962"/>
            </a:xfrm>
            <a:custGeom>
              <a:avLst/>
              <a:gdLst>
                <a:gd name="T0" fmla="*/ 69 w 2861"/>
                <a:gd name="T1" fmla="*/ 139 h 1236"/>
                <a:gd name="T2" fmla="*/ 138 w 2861"/>
                <a:gd name="T3" fmla="*/ 78 h 1236"/>
                <a:gd name="T4" fmla="*/ 1715 w 2861"/>
                <a:gd name="T5" fmla="*/ 78 h 1236"/>
                <a:gd name="T6" fmla="*/ 1715 w 2861"/>
                <a:gd name="T7" fmla="*/ 1179 h 1236"/>
                <a:gd name="T8" fmla="*/ 2723 w 2861"/>
                <a:gd name="T9" fmla="*/ 1179 h 1236"/>
                <a:gd name="T10" fmla="*/ 2792 w 2861"/>
                <a:gd name="T11" fmla="*/ 1236 h 1236"/>
                <a:gd name="T12" fmla="*/ 2861 w 2861"/>
                <a:gd name="T13" fmla="*/ 1166 h 1236"/>
                <a:gd name="T14" fmla="*/ 2792 w 2861"/>
                <a:gd name="T15" fmla="*/ 1096 h 1236"/>
                <a:gd name="T16" fmla="*/ 2724 w 2861"/>
                <a:gd name="T17" fmla="*/ 1149 h 1236"/>
                <a:gd name="T18" fmla="*/ 1745 w 2861"/>
                <a:gd name="T19" fmla="*/ 1149 h 1236"/>
                <a:gd name="T20" fmla="*/ 1745 w 2861"/>
                <a:gd name="T21" fmla="*/ 48 h 1236"/>
                <a:gd name="T22" fmla="*/ 136 w 2861"/>
                <a:gd name="T23" fmla="*/ 48 h 1236"/>
                <a:gd name="T24" fmla="*/ 69 w 2861"/>
                <a:gd name="T25" fmla="*/ 0 h 1236"/>
                <a:gd name="T26" fmla="*/ 0 w 2861"/>
                <a:gd name="T27" fmla="*/ 70 h 1236"/>
                <a:gd name="T28" fmla="*/ 69 w 2861"/>
                <a:gd name="T29" fmla="*/ 139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1" h="1236">
                  <a:moveTo>
                    <a:pt x="69" y="139"/>
                  </a:moveTo>
                  <a:cubicBezTo>
                    <a:pt x="105" y="139"/>
                    <a:pt x="134" y="112"/>
                    <a:pt x="138" y="78"/>
                  </a:cubicBezTo>
                  <a:cubicBezTo>
                    <a:pt x="1715" y="78"/>
                    <a:pt x="1715" y="78"/>
                    <a:pt x="1715" y="78"/>
                  </a:cubicBezTo>
                  <a:cubicBezTo>
                    <a:pt x="1715" y="1179"/>
                    <a:pt x="1715" y="1179"/>
                    <a:pt x="1715" y="1179"/>
                  </a:cubicBezTo>
                  <a:cubicBezTo>
                    <a:pt x="2723" y="1179"/>
                    <a:pt x="2723" y="1179"/>
                    <a:pt x="2723" y="1179"/>
                  </a:cubicBezTo>
                  <a:cubicBezTo>
                    <a:pt x="2730" y="1211"/>
                    <a:pt x="2758" y="1236"/>
                    <a:pt x="2792" y="1236"/>
                  </a:cubicBezTo>
                  <a:cubicBezTo>
                    <a:pt x="2830" y="1236"/>
                    <a:pt x="2861" y="1204"/>
                    <a:pt x="2861" y="1166"/>
                  </a:cubicBezTo>
                  <a:cubicBezTo>
                    <a:pt x="2861" y="1128"/>
                    <a:pt x="2830" y="1096"/>
                    <a:pt x="2792" y="1096"/>
                  </a:cubicBezTo>
                  <a:cubicBezTo>
                    <a:pt x="2759" y="1096"/>
                    <a:pt x="2732" y="1119"/>
                    <a:pt x="2724" y="1149"/>
                  </a:cubicBezTo>
                  <a:cubicBezTo>
                    <a:pt x="1745" y="1149"/>
                    <a:pt x="1745" y="1149"/>
                    <a:pt x="1745" y="1149"/>
                  </a:cubicBezTo>
                  <a:cubicBezTo>
                    <a:pt x="1745" y="48"/>
                    <a:pt x="1745" y="48"/>
                    <a:pt x="1745" y="48"/>
                  </a:cubicBezTo>
                  <a:cubicBezTo>
                    <a:pt x="136" y="48"/>
                    <a:pt x="136" y="48"/>
                    <a:pt x="136" y="48"/>
                  </a:cubicBezTo>
                  <a:cubicBezTo>
                    <a:pt x="126" y="20"/>
                    <a:pt x="100" y="0"/>
                    <a:pt x="69" y="0"/>
                  </a:cubicBezTo>
                  <a:cubicBezTo>
                    <a:pt x="31" y="0"/>
                    <a:pt x="0" y="31"/>
                    <a:pt x="0" y="70"/>
                  </a:cubicBezTo>
                  <a:cubicBezTo>
                    <a:pt x="0" y="108"/>
                    <a:pt x="31" y="139"/>
                    <a:pt x="69" y="13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2" name="Freeform 29">
              <a:extLst>
                <a:ext uri="{FF2B5EF4-FFF2-40B4-BE49-F238E27FC236}">
                  <a16:creationId xmlns:a16="http://schemas.microsoft.com/office/drawing/2014/main" id="{91C3E404-BE85-4A87-9B52-AB8D52DF9F0A}"/>
                </a:ext>
              </a:extLst>
            </p:cNvPr>
            <p:cNvSpPr>
              <a:spLocks/>
            </p:cNvSpPr>
            <p:nvPr/>
          </p:nvSpPr>
          <p:spPr bwMode="auto">
            <a:xfrm>
              <a:off x="8585200" y="4381500"/>
              <a:ext cx="2578100" cy="969962"/>
            </a:xfrm>
            <a:custGeom>
              <a:avLst/>
              <a:gdLst>
                <a:gd name="T0" fmla="*/ 70 w 3270"/>
                <a:gd name="T1" fmla="*/ 1096 h 1235"/>
                <a:gd name="T2" fmla="*/ 139 w 3270"/>
                <a:gd name="T3" fmla="*/ 1157 h 1235"/>
                <a:gd name="T4" fmla="*/ 2124 w 3270"/>
                <a:gd name="T5" fmla="*/ 1157 h 1235"/>
                <a:gd name="T6" fmla="*/ 2124 w 3270"/>
                <a:gd name="T7" fmla="*/ 56 h 1235"/>
                <a:gd name="T8" fmla="*/ 3132 w 3270"/>
                <a:gd name="T9" fmla="*/ 56 h 1235"/>
                <a:gd name="T10" fmla="*/ 3201 w 3270"/>
                <a:gd name="T11" fmla="*/ 0 h 1235"/>
                <a:gd name="T12" fmla="*/ 3270 w 3270"/>
                <a:gd name="T13" fmla="*/ 69 h 1235"/>
                <a:gd name="T14" fmla="*/ 3201 w 3270"/>
                <a:gd name="T15" fmla="*/ 139 h 1235"/>
                <a:gd name="T16" fmla="*/ 3133 w 3270"/>
                <a:gd name="T17" fmla="*/ 86 h 1235"/>
                <a:gd name="T18" fmla="*/ 2154 w 3270"/>
                <a:gd name="T19" fmla="*/ 86 h 1235"/>
                <a:gd name="T20" fmla="*/ 2154 w 3270"/>
                <a:gd name="T21" fmla="*/ 1187 h 1235"/>
                <a:gd name="T22" fmla="*/ 136 w 3270"/>
                <a:gd name="T23" fmla="*/ 1187 h 1235"/>
                <a:gd name="T24" fmla="*/ 70 w 3270"/>
                <a:gd name="T25" fmla="*/ 1235 h 1235"/>
                <a:gd name="T26" fmla="*/ 0 w 3270"/>
                <a:gd name="T27" fmla="*/ 1166 h 1235"/>
                <a:gd name="T28" fmla="*/ 70 w 3270"/>
                <a:gd name="T29" fmla="*/ 109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0" h="1235">
                  <a:moveTo>
                    <a:pt x="70" y="1096"/>
                  </a:moveTo>
                  <a:cubicBezTo>
                    <a:pt x="107" y="1096"/>
                    <a:pt x="134" y="1123"/>
                    <a:pt x="139" y="1157"/>
                  </a:cubicBezTo>
                  <a:cubicBezTo>
                    <a:pt x="2124" y="1157"/>
                    <a:pt x="2124" y="1157"/>
                    <a:pt x="2124" y="1157"/>
                  </a:cubicBezTo>
                  <a:cubicBezTo>
                    <a:pt x="2124" y="56"/>
                    <a:pt x="2124" y="56"/>
                    <a:pt x="2124" y="56"/>
                  </a:cubicBezTo>
                  <a:cubicBezTo>
                    <a:pt x="3132" y="56"/>
                    <a:pt x="3132" y="56"/>
                    <a:pt x="3132" y="56"/>
                  </a:cubicBezTo>
                  <a:cubicBezTo>
                    <a:pt x="3139" y="24"/>
                    <a:pt x="3167" y="0"/>
                    <a:pt x="3201" y="0"/>
                  </a:cubicBezTo>
                  <a:cubicBezTo>
                    <a:pt x="3239" y="0"/>
                    <a:pt x="3270" y="31"/>
                    <a:pt x="3270" y="69"/>
                  </a:cubicBezTo>
                  <a:cubicBezTo>
                    <a:pt x="3270" y="108"/>
                    <a:pt x="3239" y="139"/>
                    <a:pt x="3201" y="139"/>
                  </a:cubicBezTo>
                  <a:cubicBezTo>
                    <a:pt x="3168" y="139"/>
                    <a:pt x="3141" y="116"/>
                    <a:pt x="3133" y="86"/>
                  </a:cubicBezTo>
                  <a:cubicBezTo>
                    <a:pt x="2154" y="86"/>
                    <a:pt x="2154" y="86"/>
                    <a:pt x="2154" y="86"/>
                  </a:cubicBezTo>
                  <a:cubicBezTo>
                    <a:pt x="2154" y="1187"/>
                    <a:pt x="2154" y="1187"/>
                    <a:pt x="2154" y="1187"/>
                  </a:cubicBezTo>
                  <a:cubicBezTo>
                    <a:pt x="136" y="1187"/>
                    <a:pt x="136" y="1187"/>
                    <a:pt x="136" y="1187"/>
                  </a:cubicBezTo>
                  <a:cubicBezTo>
                    <a:pt x="127" y="1215"/>
                    <a:pt x="104" y="1235"/>
                    <a:pt x="70" y="1235"/>
                  </a:cubicBezTo>
                  <a:cubicBezTo>
                    <a:pt x="35" y="1235"/>
                    <a:pt x="0" y="1204"/>
                    <a:pt x="0" y="1166"/>
                  </a:cubicBezTo>
                  <a:cubicBezTo>
                    <a:pt x="0" y="1127"/>
                    <a:pt x="33" y="1096"/>
                    <a:pt x="70" y="109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3" name="Freeform 30">
              <a:extLst>
                <a:ext uri="{FF2B5EF4-FFF2-40B4-BE49-F238E27FC236}">
                  <a16:creationId xmlns:a16="http://schemas.microsoft.com/office/drawing/2014/main" id="{7C6659C5-4414-4578-9AB9-2533389AA4C4}"/>
                </a:ext>
              </a:extLst>
            </p:cNvPr>
            <p:cNvSpPr>
              <a:spLocks/>
            </p:cNvSpPr>
            <p:nvPr/>
          </p:nvSpPr>
          <p:spPr bwMode="auto">
            <a:xfrm>
              <a:off x="2066925" y="2051050"/>
              <a:ext cx="2578100" cy="971550"/>
            </a:xfrm>
            <a:custGeom>
              <a:avLst/>
              <a:gdLst>
                <a:gd name="T0" fmla="*/ 3201 w 3270"/>
                <a:gd name="T1" fmla="*/ 1097 h 1236"/>
                <a:gd name="T2" fmla="*/ 3132 w 3270"/>
                <a:gd name="T3" fmla="*/ 1158 h 1236"/>
                <a:gd name="T4" fmla="*/ 1146 w 3270"/>
                <a:gd name="T5" fmla="*/ 1158 h 1236"/>
                <a:gd name="T6" fmla="*/ 1146 w 3270"/>
                <a:gd name="T7" fmla="*/ 56 h 1236"/>
                <a:gd name="T8" fmla="*/ 138 w 3270"/>
                <a:gd name="T9" fmla="*/ 56 h 1236"/>
                <a:gd name="T10" fmla="*/ 70 w 3270"/>
                <a:gd name="T11" fmla="*/ 0 h 1236"/>
                <a:gd name="T12" fmla="*/ 0 w 3270"/>
                <a:gd name="T13" fmla="*/ 70 h 1236"/>
                <a:gd name="T14" fmla="*/ 70 w 3270"/>
                <a:gd name="T15" fmla="*/ 139 h 1236"/>
                <a:gd name="T16" fmla="*/ 137 w 3270"/>
                <a:gd name="T17" fmla="*/ 86 h 1236"/>
                <a:gd name="T18" fmla="*/ 1116 w 3270"/>
                <a:gd name="T19" fmla="*/ 86 h 1236"/>
                <a:gd name="T20" fmla="*/ 1116 w 3270"/>
                <a:gd name="T21" fmla="*/ 1188 h 1236"/>
                <a:gd name="T22" fmla="*/ 3135 w 3270"/>
                <a:gd name="T23" fmla="*/ 1188 h 1236"/>
                <a:gd name="T24" fmla="*/ 3201 w 3270"/>
                <a:gd name="T25" fmla="*/ 1236 h 1236"/>
                <a:gd name="T26" fmla="*/ 3270 w 3270"/>
                <a:gd name="T27" fmla="*/ 1166 h 1236"/>
                <a:gd name="T28" fmla="*/ 3201 w 3270"/>
                <a:gd name="T29" fmla="*/ 1097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0" h="1236">
                  <a:moveTo>
                    <a:pt x="3201" y="1097"/>
                  </a:moveTo>
                  <a:cubicBezTo>
                    <a:pt x="3164" y="1097"/>
                    <a:pt x="3136" y="1123"/>
                    <a:pt x="3132" y="1158"/>
                  </a:cubicBezTo>
                  <a:cubicBezTo>
                    <a:pt x="1146" y="1158"/>
                    <a:pt x="1146" y="1158"/>
                    <a:pt x="1146" y="1158"/>
                  </a:cubicBezTo>
                  <a:cubicBezTo>
                    <a:pt x="1146" y="56"/>
                    <a:pt x="1146" y="56"/>
                    <a:pt x="1146" y="56"/>
                  </a:cubicBezTo>
                  <a:cubicBezTo>
                    <a:pt x="138" y="56"/>
                    <a:pt x="138" y="56"/>
                    <a:pt x="138" y="56"/>
                  </a:cubicBezTo>
                  <a:cubicBezTo>
                    <a:pt x="132" y="24"/>
                    <a:pt x="104" y="0"/>
                    <a:pt x="70" y="0"/>
                  </a:cubicBezTo>
                  <a:cubicBezTo>
                    <a:pt x="31" y="0"/>
                    <a:pt x="0" y="31"/>
                    <a:pt x="0" y="70"/>
                  </a:cubicBezTo>
                  <a:cubicBezTo>
                    <a:pt x="0" y="108"/>
                    <a:pt x="31" y="139"/>
                    <a:pt x="70" y="139"/>
                  </a:cubicBezTo>
                  <a:cubicBezTo>
                    <a:pt x="102" y="139"/>
                    <a:pt x="130" y="117"/>
                    <a:pt x="137" y="86"/>
                  </a:cubicBezTo>
                  <a:cubicBezTo>
                    <a:pt x="1116" y="86"/>
                    <a:pt x="1116" y="86"/>
                    <a:pt x="1116" y="86"/>
                  </a:cubicBezTo>
                  <a:cubicBezTo>
                    <a:pt x="1116" y="1188"/>
                    <a:pt x="1116" y="1188"/>
                    <a:pt x="1116" y="1188"/>
                  </a:cubicBezTo>
                  <a:cubicBezTo>
                    <a:pt x="3135" y="1188"/>
                    <a:pt x="3135" y="1188"/>
                    <a:pt x="3135" y="1188"/>
                  </a:cubicBezTo>
                  <a:cubicBezTo>
                    <a:pt x="3144" y="1216"/>
                    <a:pt x="3166" y="1236"/>
                    <a:pt x="3201" y="1236"/>
                  </a:cubicBezTo>
                  <a:cubicBezTo>
                    <a:pt x="3235" y="1236"/>
                    <a:pt x="3270" y="1204"/>
                    <a:pt x="3270" y="1166"/>
                  </a:cubicBezTo>
                  <a:cubicBezTo>
                    <a:pt x="3270" y="1128"/>
                    <a:pt x="3238" y="1097"/>
                    <a:pt x="3201" y="109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4" name="Freeform 31">
              <a:extLst>
                <a:ext uri="{FF2B5EF4-FFF2-40B4-BE49-F238E27FC236}">
                  <a16:creationId xmlns:a16="http://schemas.microsoft.com/office/drawing/2014/main" id="{4B10FB6E-D092-4E5D-8EE3-675986CFC12F}"/>
                </a:ext>
              </a:extLst>
            </p:cNvPr>
            <p:cNvSpPr>
              <a:spLocks/>
            </p:cNvSpPr>
            <p:nvPr/>
          </p:nvSpPr>
          <p:spPr bwMode="auto">
            <a:xfrm>
              <a:off x="1603375" y="4138613"/>
              <a:ext cx="1331913" cy="195262"/>
            </a:xfrm>
            <a:custGeom>
              <a:avLst/>
              <a:gdLst>
                <a:gd name="T0" fmla="*/ 0 w 839"/>
                <a:gd name="T1" fmla="*/ 0 h 123"/>
                <a:gd name="T2" fmla="*/ 839 w 839"/>
                <a:gd name="T3" fmla="*/ 0 h 123"/>
                <a:gd name="T4" fmla="*/ 839 w 839"/>
                <a:gd name="T5" fmla="*/ 123 h 123"/>
                <a:gd name="T6" fmla="*/ 0 w 839"/>
                <a:gd name="T7" fmla="*/ 123 h 123"/>
                <a:gd name="T8" fmla="*/ 0 w 839"/>
                <a:gd name="T9" fmla="*/ 0 h 123"/>
                <a:gd name="T10" fmla="*/ 0 w 839"/>
                <a:gd name="T11" fmla="*/ 0 h 123"/>
              </a:gdLst>
              <a:ahLst/>
              <a:cxnLst>
                <a:cxn ang="0">
                  <a:pos x="T0" y="T1"/>
                </a:cxn>
                <a:cxn ang="0">
                  <a:pos x="T2" y="T3"/>
                </a:cxn>
                <a:cxn ang="0">
                  <a:pos x="T4" y="T5"/>
                </a:cxn>
                <a:cxn ang="0">
                  <a:pos x="T6" y="T7"/>
                </a:cxn>
                <a:cxn ang="0">
                  <a:pos x="T8" y="T9"/>
                </a:cxn>
                <a:cxn ang="0">
                  <a:pos x="T10" y="T11"/>
                </a:cxn>
              </a:cxnLst>
              <a:rect l="0" t="0" r="r" b="b"/>
              <a:pathLst>
                <a:path w="839" h="123">
                  <a:moveTo>
                    <a:pt x="0" y="0"/>
                  </a:moveTo>
                  <a:lnTo>
                    <a:pt x="839" y="0"/>
                  </a:lnTo>
                  <a:lnTo>
                    <a:pt x="839" y="123"/>
                  </a:lnTo>
                  <a:lnTo>
                    <a:pt x="0" y="123"/>
                  </a:lnTo>
                  <a:lnTo>
                    <a:pt x="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5" name="Freeform 32">
              <a:extLst>
                <a:ext uri="{FF2B5EF4-FFF2-40B4-BE49-F238E27FC236}">
                  <a16:creationId xmlns:a16="http://schemas.microsoft.com/office/drawing/2014/main" id="{C3701C33-B891-41CF-AD33-2E3269E279CB}"/>
                </a:ext>
              </a:extLst>
            </p:cNvPr>
            <p:cNvSpPr>
              <a:spLocks/>
            </p:cNvSpPr>
            <p:nvPr/>
          </p:nvSpPr>
          <p:spPr bwMode="auto">
            <a:xfrm>
              <a:off x="1603375" y="4746625"/>
              <a:ext cx="2514600" cy="193675"/>
            </a:xfrm>
            <a:custGeom>
              <a:avLst/>
              <a:gdLst>
                <a:gd name="T0" fmla="*/ 0 w 1584"/>
                <a:gd name="T1" fmla="*/ 0 h 122"/>
                <a:gd name="T2" fmla="*/ 1584 w 1584"/>
                <a:gd name="T3" fmla="*/ 0 h 122"/>
                <a:gd name="T4" fmla="*/ 1584 w 1584"/>
                <a:gd name="T5" fmla="*/ 122 h 122"/>
                <a:gd name="T6" fmla="*/ 0 w 1584"/>
                <a:gd name="T7" fmla="*/ 122 h 122"/>
                <a:gd name="T8" fmla="*/ 0 w 1584"/>
                <a:gd name="T9" fmla="*/ 0 h 122"/>
                <a:gd name="T10" fmla="*/ 0 w 1584"/>
                <a:gd name="T11" fmla="*/ 0 h 122"/>
              </a:gdLst>
              <a:ahLst/>
              <a:cxnLst>
                <a:cxn ang="0">
                  <a:pos x="T0" y="T1"/>
                </a:cxn>
                <a:cxn ang="0">
                  <a:pos x="T2" y="T3"/>
                </a:cxn>
                <a:cxn ang="0">
                  <a:pos x="T4" y="T5"/>
                </a:cxn>
                <a:cxn ang="0">
                  <a:pos x="T6" y="T7"/>
                </a:cxn>
                <a:cxn ang="0">
                  <a:pos x="T8" y="T9"/>
                </a:cxn>
                <a:cxn ang="0">
                  <a:pos x="T10" y="T11"/>
                </a:cxn>
              </a:cxnLst>
              <a:rect l="0" t="0" r="r" b="b"/>
              <a:pathLst>
                <a:path w="1584" h="122">
                  <a:moveTo>
                    <a:pt x="0" y="0"/>
                  </a:moveTo>
                  <a:lnTo>
                    <a:pt x="1584" y="0"/>
                  </a:lnTo>
                  <a:lnTo>
                    <a:pt x="1584" y="122"/>
                  </a:lnTo>
                  <a:lnTo>
                    <a:pt x="0" y="122"/>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6" name="Freeform 33">
              <a:extLst>
                <a:ext uri="{FF2B5EF4-FFF2-40B4-BE49-F238E27FC236}">
                  <a16:creationId xmlns:a16="http://schemas.microsoft.com/office/drawing/2014/main" id="{84B01DFD-A2A6-49AF-9B77-4ADD461C7B6A}"/>
                </a:ext>
              </a:extLst>
            </p:cNvPr>
            <p:cNvSpPr>
              <a:spLocks/>
            </p:cNvSpPr>
            <p:nvPr/>
          </p:nvSpPr>
          <p:spPr bwMode="auto">
            <a:xfrm>
              <a:off x="1603375" y="5365750"/>
              <a:ext cx="1943100" cy="193675"/>
            </a:xfrm>
            <a:custGeom>
              <a:avLst/>
              <a:gdLst>
                <a:gd name="T0" fmla="*/ 0 w 1224"/>
                <a:gd name="T1" fmla="*/ 0 h 122"/>
                <a:gd name="T2" fmla="*/ 1224 w 1224"/>
                <a:gd name="T3" fmla="*/ 0 h 122"/>
                <a:gd name="T4" fmla="*/ 1224 w 1224"/>
                <a:gd name="T5" fmla="*/ 122 h 122"/>
                <a:gd name="T6" fmla="*/ 0 w 1224"/>
                <a:gd name="T7" fmla="*/ 122 h 122"/>
                <a:gd name="T8" fmla="*/ 0 w 1224"/>
                <a:gd name="T9" fmla="*/ 0 h 122"/>
                <a:gd name="T10" fmla="*/ 0 w 1224"/>
                <a:gd name="T11" fmla="*/ 0 h 122"/>
              </a:gdLst>
              <a:ahLst/>
              <a:cxnLst>
                <a:cxn ang="0">
                  <a:pos x="T0" y="T1"/>
                </a:cxn>
                <a:cxn ang="0">
                  <a:pos x="T2" y="T3"/>
                </a:cxn>
                <a:cxn ang="0">
                  <a:pos x="T4" y="T5"/>
                </a:cxn>
                <a:cxn ang="0">
                  <a:pos x="T6" y="T7"/>
                </a:cxn>
                <a:cxn ang="0">
                  <a:pos x="T8" y="T9"/>
                </a:cxn>
                <a:cxn ang="0">
                  <a:pos x="T10" y="T11"/>
                </a:cxn>
              </a:cxnLst>
              <a:rect l="0" t="0" r="r" b="b"/>
              <a:pathLst>
                <a:path w="1224" h="122">
                  <a:moveTo>
                    <a:pt x="0" y="0"/>
                  </a:moveTo>
                  <a:lnTo>
                    <a:pt x="1224" y="0"/>
                  </a:lnTo>
                  <a:lnTo>
                    <a:pt x="1224" y="122"/>
                  </a:lnTo>
                  <a:lnTo>
                    <a:pt x="0" y="122"/>
                  </a:lnTo>
                  <a:lnTo>
                    <a:pt x="0"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D"/>
            </a:p>
          </p:txBody>
        </p:sp>
        <p:grpSp>
          <p:nvGrpSpPr>
            <p:cNvPr id="57" name="Group 56">
              <a:extLst>
                <a:ext uri="{FF2B5EF4-FFF2-40B4-BE49-F238E27FC236}">
                  <a16:creationId xmlns:a16="http://schemas.microsoft.com/office/drawing/2014/main" id="{2F918FF4-C950-463D-A9C1-7804BEFDEAF9}"/>
                </a:ext>
              </a:extLst>
            </p:cNvPr>
            <p:cNvGrpSpPr/>
            <p:nvPr/>
          </p:nvGrpSpPr>
          <p:grpSpPr>
            <a:xfrm>
              <a:off x="1111250" y="4016375"/>
              <a:ext cx="293688" cy="390525"/>
              <a:chOff x="1111250" y="4016375"/>
              <a:chExt cx="293688" cy="390525"/>
            </a:xfrm>
            <a:solidFill>
              <a:schemeClr val="accent1"/>
            </a:solidFill>
          </p:grpSpPr>
          <p:sp>
            <p:nvSpPr>
              <p:cNvPr id="37" name="Freeform 34">
                <a:extLst>
                  <a:ext uri="{FF2B5EF4-FFF2-40B4-BE49-F238E27FC236}">
                    <a16:creationId xmlns:a16="http://schemas.microsoft.com/office/drawing/2014/main" id="{BB76232E-0C85-4616-9491-04374434F174}"/>
                  </a:ext>
                </a:extLst>
              </p:cNvPr>
              <p:cNvSpPr>
                <a:spLocks/>
              </p:cNvSpPr>
              <p:nvPr/>
            </p:nvSpPr>
            <p:spPr bwMode="auto">
              <a:xfrm>
                <a:off x="1231900" y="4221163"/>
                <a:ext cx="19050" cy="31750"/>
              </a:xfrm>
              <a:custGeom>
                <a:avLst/>
                <a:gdLst>
                  <a:gd name="T0" fmla="*/ 0 w 24"/>
                  <a:gd name="T1" fmla="*/ 20 h 40"/>
                  <a:gd name="T2" fmla="*/ 24 w 24"/>
                  <a:gd name="T3" fmla="*/ 40 h 40"/>
                  <a:gd name="T4" fmla="*/ 24 w 24"/>
                  <a:gd name="T5" fmla="*/ 0 h 40"/>
                  <a:gd name="T6" fmla="*/ 7 w 24"/>
                  <a:gd name="T7" fmla="*/ 5 h 40"/>
                  <a:gd name="T8" fmla="*/ 0 w 24"/>
                  <a:gd name="T9" fmla="*/ 20 h 40"/>
                </a:gdLst>
                <a:ahLst/>
                <a:cxnLst>
                  <a:cxn ang="0">
                    <a:pos x="T0" y="T1"/>
                  </a:cxn>
                  <a:cxn ang="0">
                    <a:pos x="T2" y="T3"/>
                  </a:cxn>
                  <a:cxn ang="0">
                    <a:pos x="T4" y="T5"/>
                  </a:cxn>
                  <a:cxn ang="0">
                    <a:pos x="T6" y="T7"/>
                  </a:cxn>
                  <a:cxn ang="0">
                    <a:pos x="T8" y="T9"/>
                  </a:cxn>
                </a:cxnLst>
                <a:rect l="0" t="0" r="r" b="b"/>
                <a:pathLst>
                  <a:path w="24" h="40">
                    <a:moveTo>
                      <a:pt x="0" y="20"/>
                    </a:moveTo>
                    <a:cubicBezTo>
                      <a:pt x="0" y="31"/>
                      <a:pt x="8" y="38"/>
                      <a:pt x="24" y="40"/>
                    </a:cubicBezTo>
                    <a:cubicBezTo>
                      <a:pt x="24" y="0"/>
                      <a:pt x="24" y="0"/>
                      <a:pt x="24" y="0"/>
                    </a:cubicBezTo>
                    <a:cubicBezTo>
                      <a:pt x="17" y="0"/>
                      <a:pt x="12" y="2"/>
                      <a:pt x="7" y="5"/>
                    </a:cubicBezTo>
                    <a:cubicBezTo>
                      <a:pt x="2" y="8"/>
                      <a:pt x="0" y="13"/>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8" name="Freeform 35">
                <a:extLst>
                  <a:ext uri="{FF2B5EF4-FFF2-40B4-BE49-F238E27FC236}">
                    <a16:creationId xmlns:a16="http://schemas.microsoft.com/office/drawing/2014/main" id="{897C6FCA-BBD4-45A6-8E5D-C4F16BD9CD64}"/>
                  </a:ext>
                </a:extLst>
              </p:cNvPr>
              <p:cNvSpPr>
                <a:spLocks/>
              </p:cNvSpPr>
              <p:nvPr/>
            </p:nvSpPr>
            <p:spPr bwMode="auto">
              <a:xfrm>
                <a:off x="1263650" y="4276725"/>
                <a:ext cx="20638" cy="34925"/>
              </a:xfrm>
              <a:custGeom>
                <a:avLst/>
                <a:gdLst>
                  <a:gd name="T0" fmla="*/ 0 w 27"/>
                  <a:gd name="T1" fmla="*/ 0 h 45"/>
                  <a:gd name="T2" fmla="*/ 0 w 27"/>
                  <a:gd name="T3" fmla="*/ 45 h 45"/>
                  <a:gd name="T4" fmla="*/ 19 w 27"/>
                  <a:gd name="T5" fmla="*/ 39 h 45"/>
                  <a:gd name="T6" fmla="*/ 27 w 27"/>
                  <a:gd name="T7" fmla="*/ 22 h 45"/>
                  <a:gd name="T8" fmla="*/ 0 w 27"/>
                  <a:gd name="T9" fmla="*/ 0 h 45"/>
                </a:gdLst>
                <a:ahLst/>
                <a:cxnLst>
                  <a:cxn ang="0">
                    <a:pos x="T0" y="T1"/>
                  </a:cxn>
                  <a:cxn ang="0">
                    <a:pos x="T2" y="T3"/>
                  </a:cxn>
                  <a:cxn ang="0">
                    <a:pos x="T4" y="T5"/>
                  </a:cxn>
                  <a:cxn ang="0">
                    <a:pos x="T6" y="T7"/>
                  </a:cxn>
                  <a:cxn ang="0">
                    <a:pos x="T8" y="T9"/>
                  </a:cxn>
                </a:cxnLst>
                <a:rect l="0" t="0" r="r" b="b"/>
                <a:pathLst>
                  <a:path w="27" h="45">
                    <a:moveTo>
                      <a:pt x="0" y="0"/>
                    </a:moveTo>
                    <a:cubicBezTo>
                      <a:pt x="0" y="45"/>
                      <a:pt x="0" y="45"/>
                      <a:pt x="0" y="45"/>
                    </a:cubicBezTo>
                    <a:cubicBezTo>
                      <a:pt x="8" y="45"/>
                      <a:pt x="14" y="43"/>
                      <a:pt x="19" y="39"/>
                    </a:cubicBezTo>
                    <a:cubicBezTo>
                      <a:pt x="24" y="34"/>
                      <a:pt x="27" y="29"/>
                      <a:pt x="27" y="22"/>
                    </a:cubicBezTo>
                    <a:cubicBezTo>
                      <a:pt x="27" y="10"/>
                      <a:pt x="18"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9" name="Freeform 36">
                <a:extLst>
                  <a:ext uri="{FF2B5EF4-FFF2-40B4-BE49-F238E27FC236}">
                    <a16:creationId xmlns:a16="http://schemas.microsoft.com/office/drawing/2014/main" id="{1BB6DBA6-CFCF-4FDC-BC95-C1B9B81323A2}"/>
                  </a:ext>
                </a:extLst>
              </p:cNvPr>
              <p:cNvSpPr>
                <a:spLocks/>
              </p:cNvSpPr>
              <p:nvPr/>
            </p:nvSpPr>
            <p:spPr bwMode="auto">
              <a:xfrm>
                <a:off x="1176338" y="4016375"/>
                <a:ext cx="166688" cy="74612"/>
              </a:xfrm>
              <a:custGeom>
                <a:avLst/>
                <a:gdLst>
                  <a:gd name="T0" fmla="*/ 152 w 211"/>
                  <a:gd name="T1" fmla="*/ 94 h 95"/>
                  <a:gd name="T2" fmla="*/ 154 w 211"/>
                  <a:gd name="T3" fmla="*/ 94 h 95"/>
                  <a:gd name="T4" fmla="*/ 186 w 211"/>
                  <a:gd name="T5" fmla="*/ 43 h 95"/>
                  <a:gd name="T6" fmla="*/ 104 w 211"/>
                  <a:gd name="T7" fmla="*/ 1 h 95"/>
                  <a:gd name="T8" fmla="*/ 22 w 211"/>
                  <a:gd name="T9" fmla="*/ 43 h 95"/>
                  <a:gd name="T10" fmla="*/ 54 w 211"/>
                  <a:gd name="T11" fmla="*/ 95 h 95"/>
                  <a:gd name="T12" fmla="*/ 57 w 211"/>
                  <a:gd name="T13" fmla="*/ 94 h 95"/>
                  <a:gd name="T14" fmla="*/ 152 w 211"/>
                  <a:gd name="T15" fmla="*/ 94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95">
                    <a:moveTo>
                      <a:pt x="152" y="94"/>
                    </a:moveTo>
                    <a:cubicBezTo>
                      <a:pt x="153" y="94"/>
                      <a:pt x="154" y="94"/>
                      <a:pt x="154" y="94"/>
                    </a:cubicBezTo>
                    <a:cubicBezTo>
                      <a:pt x="164" y="82"/>
                      <a:pt x="174" y="65"/>
                      <a:pt x="186" y="43"/>
                    </a:cubicBezTo>
                    <a:cubicBezTo>
                      <a:pt x="211" y="1"/>
                      <a:pt x="150" y="1"/>
                      <a:pt x="104" y="1"/>
                    </a:cubicBezTo>
                    <a:cubicBezTo>
                      <a:pt x="59" y="1"/>
                      <a:pt x="0" y="0"/>
                      <a:pt x="22" y="43"/>
                    </a:cubicBezTo>
                    <a:cubicBezTo>
                      <a:pt x="32" y="64"/>
                      <a:pt x="43" y="82"/>
                      <a:pt x="54" y="95"/>
                    </a:cubicBezTo>
                    <a:cubicBezTo>
                      <a:pt x="55" y="94"/>
                      <a:pt x="56" y="94"/>
                      <a:pt x="57" y="94"/>
                    </a:cubicBezTo>
                    <a:cubicBezTo>
                      <a:pt x="152" y="94"/>
                      <a:pt x="152" y="94"/>
                      <a:pt x="152"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0" name="Freeform 37">
                <a:extLst>
                  <a:ext uri="{FF2B5EF4-FFF2-40B4-BE49-F238E27FC236}">
                    <a16:creationId xmlns:a16="http://schemas.microsoft.com/office/drawing/2014/main" id="{DF9383AB-9BFE-461C-83D1-31AFADE086E0}"/>
                  </a:ext>
                </a:extLst>
              </p:cNvPr>
              <p:cNvSpPr>
                <a:spLocks noEditPoints="1"/>
              </p:cNvSpPr>
              <p:nvPr/>
            </p:nvSpPr>
            <p:spPr bwMode="auto">
              <a:xfrm>
                <a:off x="1111250" y="4110038"/>
                <a:ext cx="293688" cy="296862"/>
              </a:xfrm>
              <a:custGeom>
                <a:avLst/>
                <a:gdLst>
                  <a:gd name="T0" fmla="*/ 232 w 374"/>
                  <a:gd name="T1" fmla="*/ 264 h 378"/>
                  <a:gd name="T2" fmla="*/ 193 w 374"/>
                  <a:gd name="T3" fmla="*/ 280 h 378"/>
                  <a:gd name="T4" fmla="*/ 193 w 374"/>
                  <a:gd name="T5" fmla="*/ 302 h 378"/>
                  <a:gd name="T6" fmla="*/ 177 w 374"/>
                  <a:gd name="T7" fmla="*/ 302 h 378"/>
                  <a:gd name="T8" fmla="*/ 177 w 374"/>
                  <a:gd name="T9" fmla="*/ 280 h 378"/>
                  <a:gd name="T10" fmla="*/ 121 w 374"/>
                  <a:gd name="T11" fmla="*/ 237 h 378"/>
                  <a:gd name="T12" fmla="*/ 146 w 374"/>
                  <a:gd name="T13" fmla="*/ 231 h 378"/>
                  <a:gd name="T14" fmla="*/ 177 w 374"/>
                  <a:gd name="T15" fmla="*/ 258 h 378"/>
                  <a:gd name="T16" fmla="*/ 177 w 374"/>
                  <a:gd name="T17" fmla="*/ 211 h 378"/>
                  <a:gd name="T18" fmla="*/ 136 w 374"/>
                  <a:gd name="T19" fmla="*/ 193 h 378"/>
                  <a:gd name="T20" fmla="*/ 127 w 374"/>
                  <a:gd name="T21" fmla="*/ 166 h 378"/>
                  <a:gd name="T22" fmla="*/ 177 w 374"/>
                  <a:gd name="T23" fmla="*/ 120 h 378"/>
                  <a:gd name="T24" fmla="*/ 177 w 374"/>
                  <a:gd name="T25" fmla="*/ 103 h 378"/>
                  <a:gd name="T26" fmla="*/ 193 w 374"/>
                  <a:gd name="T27" fmla="*/ 103 h 378"/>
                  <a:gd name="T28" fmla="*/ 193 w 374"/>
                  <a:gd name="T29" fmla="*/ 120 h 378"/>
                  <a:gd name="T30" fmla="*/ 240 w 374"/>
                  <a:gd name="T31" fmla="*/ 157 h 378"/>
                  <a:gd name="T32" fmla="*/ 216 w 374"/>
                  <a:gd name="T33" fmla="*/ 162 h 378"/>
                  <a:gd name="T34" fmla="*/ 193 w 374"/>
                  <a:gd name="T35" fmla="*/ 142 h 378"/>
                  <a:gd name="T36" fmla="*/ 193 w 374"/>
                  <a:gd name="T37" fmla="*/ 183 h 378"/>
                  <a:gd name="T38" fmla="*/ 225 w 374"/>
                  <a:gd name="T39" fmla="*/ 194 h 378"/>
                  <a:gd name="T40" fmla="*/ 239 w 374"/>
                  <a:gd name="T41" fmla="*/ 207 h 378"/>
                  <a:gd name="T42" fmla="*/ 246 w 374"/>
                  <a:gd name="T43" fmla="*/ 232 h 378"/>
                  <a:gd name="T44" fmla="*/ 232 w 374"/>
                  <a:gd name="T45" fmla="*/ 264 h 378"/>
                  <a:gd name="T46" fmla="*/ 247 w 374"/>
                  <a:gd name="T47" fmla="*/ 4 h 378"/>
                  <a:gd name="T48" fmla="*/ 235 w 374"/>
                  <a:gd name="T49" fmla="*/ 17 h 378"/>
                  <a:gd name="T50" fmla="*/ 140 w 374"/>
                  <a:gd name="T51" fmla="*/ 17 h 378"/>
                  <a:gd name="T52" fmla="*/ 128 w 374"/>
                  <a:gd name="T53" fmla="*/ 0 h 378"/>
                  <a:gd name="T54" fmla="*/ 0 w 374"/>
                  <a:gd name="T55" fmla="*/ 238 h 378"/>
                  <a:gd name="T56" fmla="*/ 187 w 374"/>
                  <a:gd name="T57" fmla="*/ 378 h 378"/>
                  <a:gd name="T58" fmla="*/ 374 w 374"/>
                  <a:gd name="T59" fmla="*/ 238 h 378"/>
                  <a:gd name="T60" fmla="*/ 247 w 374"/>
                  <a:gd name="T61" fmla="*/ 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4" h="378">
                    <a:moveTo>
                      <a:pt x="232" y="264"/>
                    </a:moveTo>
                    <a:cubicBezTo>
                      <a:pt x="223" y="273"/>
                      <a:pt x="210" y="278"/>
                      <a:pt x="193" y="280"/>
                    </a:cubicBezTo>
                    <a:cubicBezTo>
                      <a:pt x="193" y="302"/>
                      <a:pt x="193" y="302"/>
                      <a:pt x="193" y="302"/>
                    </a:cubicBezTo>
                    <a:cubicBezTo>
                      <a:pt x="177" y="302"/>
                      <a:pt x="177" y="302"/>
                      <a:pt x="177" y="302"/>
                    </a:cubicBezTo>
                    <a:cubicBezTo>
                      <a:pt x="177" y="280"/>
                      <a:pt x="177" y="280"/>
                      <a:pt x="177" y="280"/>
                    </a:cubicBezTo>
                    <a:cubicBezTo>
                      <a:pt x="148" y="277"/>
                      <a:pt x="129" y="263"/>
                      <a:pt x="121" y="237"/>
                    </a:cubicBezTo>
                    <a:cubicBezTo>
                      <a:pt x="146" y="231"/>
                      <a:pt x="146" y="231"/>
                      <a:pt x="146" y="231"/>
                    </a:cubicBezTo>
                    <a:cubicBezTo>
                      <a:pt x="151" y="248"/>
                      <a:pt x="161" y="257"/>
                      <a:pt x="177" y="258"/>
                    </a:cubicBezTo>
                    <a:cubicBezTo>
                      <a:pt x="177" y="211"/>
                      <a:pt x="177" y="211"/>
                      <a:pt x="177" y="211"/>
                    </a:cubicBezTo>
                    <a:cubicBezTo>
                      <a:pt x="156" y="206"/>
                      <a:pt x="143" y="200"/>
                      <a:pt x="136" y="193"/>
                    </a:cubicBezTo>
                    <a:cubicBezTo>
                      <a:pt x="130" y="185"/>
                      <a:pt x="127" y="177"/>
                      <a:pt x="127" y="166"/>
                    </a:cubicBezTo>
                    <a:cubicBezTo>
                      <a:pt x="127" y="140"/>
                      <a:pt x="144" y="124"/>
                      <a:pt x="177" y="120"/>
                    </a:cubicBezTo>
                    <a:cubicBezTo>
                      <a:pt x="177" y="103"/>
                      <a:pt x="177" y="103"/>
                      <a:pt x="177" y="103"/>
                    </a:cubicBezTo>
                    <a:cubicBezTo>
                      <a:pt x="193" y="103"/>
                      <a:pt x="193" y="103"/>
                      <a:pt x="193" y="103"/>
                    </a:cubicBezTo>
                    <a:cubicBezTo>
                      <a:pt x="193" y="120"/>
                      <a:pt x="193" y="120"/>
                      <a:pt x="193" y="120"/>
                    </a:cubicBezTo>
                    <a:cubicBezTo>
                      <a:pt x="218" y="123"/>
                      <a:pt x="233" y="135"/>
                      <a:pt x="240" y="157"/>
                    </a:cubicBezTo>
                    <a:cubicBezTo>
                      <a:pt x="216" y="162"/>
                      <a:pt x="216" y="162"/>
                      <a:pt x="216" y="162"/>
                    </a:cubicBezTo>
                    <a:cubicBezTo>
                      <a:pt x="212" y="149"/>
                      <a:pt x="204" y="143"/>
                      <a:pt x="193" y="142"/>
                    </a:cubicBezTo>
                    <a:cubicBezTo>
                      <a:pt x="193" y="183"/>
                      <a:pt x="193" y="183"/>
                      <a:pt x="193" y="183"/>
                    </a:cubicBezTo>
                    <a:cubicBezTo>
                      <a:pt x="209" y="188"/>
                      <a:pt x="219" y="191"/>
                      <a:pt x="225" y="194"/>
                    </a:cubicBezTo>
                    <a:cubicBezTo>
                      <a:pt x="230" y="196"/>
                      <a:pt x="235" y="201"/>
                      <a:pt x="239" y="207"/>
                    </a:cubicBezTo>
                    <a:cubicBezTo>
                      <a:pt x="243" y="214"/>
                      <a:pt x="246" y="222"/>
                      <a:pt x="246" y="232"/>
                    </a:cubicBezTo>
                    <a:cubicBezTo>
                      <a:pt x="246" y="245"/>
                      <a:pt x="241" y="256"/>
                      <a:pt x="232" y="264"/>
                    </a:cubicBezTo>
                    <a:close/>
                    <a:moveTo>
                      <a:pt x="247" y="4"/>
                    </a:moveTo>
                    <a:cubicBezTo>
                      <a:pt x="245" y="12"/>
                      <a:pt x="241" y="17"/>
                      <a:pt x="235" y="17"/>
                    </a:cubicBezTo>
                    <a:cubicBezTo>
                      <a:pt x="140" y="17"/>
                      <a:pt x="140" y="17"/>
                      <a:pt x="140" y="17"/>
                    </a:cubicBezTo>
                    <a:cubicBezTo>
                      <a:pt x="134" y="17"/>
                      <a:pt x="129" y="10"/>
                      <a:pt x="128" y="0"/>
                    </a:cubicBezTo>
                    <a:cubicBezTo>
                      <a:pt x="58" y="43"/>
                      <a:pt x="0" y="152"/>
                      <a:pt x="0" y="238"/>
                    </a:cubicBezTo>
                    <a:cubicBezTo>
                      <a:pt x="0" y="348"/>
                      <a:pt x="84" y="378"/>
                      <a:pt x="187" y="378"/>
                    </a:cubicBezTo>
                    <a:cubicBezTo>
                      <a:pt x="291" y="378"/>
                      <a:pt x="374" y="348"/>
                      <a:pt x="374" y="238"/>
                    </a:cubicBezTo>
                    <a:cubicBezTo>
                      <a:pt x="374" y="154"/>
                      <a:pt x="313" y="49"/>
                      <a:pt x="24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nvGrpSpPr>
            <p:cNvPr id="58" name="Group 57">
              <a:extLst>
                <a:ext uri="{FF2B5EF4-FFF2-40B4-BE49-F238E27FC236}">
                  <a16:creationId xmlns:a16="http://schemas.microsoft.com/office/drawing/2014/main" id="{526B9EA8-9841-4A7B-BB76-1732A5609A1E}"/>
                </a:ext>
              </a:extLst>
            </p:cNvPr>
            <p:cNvGrpSpPr/>
            <p:nvPr/>
          </p:nvGrpSpPr>
          <p:grpSpPr>
            <a:xfrm>
              <a:off x="1079500" y="4651375"/>
              <a:ext cx="342901" cy="369888"/>
              <a:chOff x="1079500" y="4651375"/>
              <a:chExt cx="342901" cy="369888"/>
            </a:xfrm>
            <a:solidFill>
              <a:schemeClr val="accent2"/>
            </a:solidFill>
          </p:grpSpPr>
          <p:sp>
            <p:nvSpPr>
              <p:cNvPr id="41" name="Freeform 38">
                <a:extLst>
                  <a:ext uri="{FF2B5EF4-FFF2-40B4-BE49-F238E27FC236}">
                    <a16:creationId xmlns:a16="http://schemas.microsoft.com/office/drawing/2014/main" id="{BBAA7419-D05D-46B1-88BC-9C1A4975DF5F}"/>
                  </a:ext>
                </a:extLst>
              </p:cNvPr>
              <p:cNvSpPr>
                <a:spLocks noEditPoints="1"/>
              </p:cNvSpPr>
              <p:nvPr/>
            </p:nvSpPr>
            <p:spPr bwMode="auto">
              <a:xfrm>
                <a:off x="1141413" y="4651375"/>
                <a:ext cx="280988" cy="261937"/>
              </a:xfrm>
              <a:custGeom>
                <a:avLst/>
                <a:gdLst>
                  <a:gd name="T0" fmla="*/ 188 w 358"/>
                  <a:gd name="T1" fmla="*/ 46 h 335"/>
                  <a:gd name="T2" fmla="*/ 95 w 358"/>
                  <a:gd name="T3" fmla="*/ 89 h 335"/>
                  <a:gd name="T4" fmla="*/ 109 w 358"/>
                  <a:gd name="T5" fmla="*/ 260 h 335"/>
                  <a:gd name="T6" fmla="*/ 187 w 358"/>
                  <a:gd name="T7" fmla="*/ 289 h 335"/>
                  <a:gd name="T8" fmla="*/ 280 w 358"/>
                  <a:gd name="T9" fmla="*/ 246 h 335"/>
                  <a:gd name="T10" fmla="*/ 309 w 358"/>
                  <a:gd name="T11" fmla="*/ 158 h 335"/>
                  <a:gd name="T12" fmla="*/ 266 w 358"/>
                  <a:gd name="T13" fmla="*/ 75 h 335"/>
                  <a:gd name="T14" fmla="*/ 188 w 358"/>
                  <a:gd name="T15" fmla="*/ 46 h 335"/>
                  <a:gd name="T16" fmla="*/ 187 w 358"/>
                  <a:gd name="T17" fmla="*/ 335 h 335"/>
                  <a:gd name="T18" fmla="*/ 79 w 358"/>
                  <a:gd name="T19" fmla="*/ 295 h 335"/>
                  <a:gd name="T20" fmla="*/ 60 w 358"/>
                  <a:gd name="T21" fmla="*/ 59 h 335"/>
                  <a:gd name="T22" fmla="*/ 188 w 358"/>
                  <a:gd name="T23" fmla="*/ 0 h 335"/>
                  <a:gd name="T24" fmla="*/ 296 w 358"/>
                  <a:gd name="T25" fmla="*/ 40 h 335"/>
                  <a:gd name="T26" fmla="*/ 354 w 358"/>
                  <a:gd name="T27" fmla="*/ 154 h 335"/>
                  <a:gd name="T28" fmla="*/ 315 w 358"/>
                  <a:gd name="T29" fmla="*/ 276 h 335"/>
                  <a:gd name="T30" fmla="*/ 187 w 358"/>
                  <a:gd name="T31"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8" h="335">
                    <a:moveTo>
                      <a:pt x="188" y="46"/>
                    </a:moveTo>
                    <a:cubicBezTo>
                      <a:pt x="152" y="46"/>
                      <a:pt x="118" y="62"/>
                      <a:pt x="95" y="89"/>
                    </a:cubicBezTo>
                    <a:cubicBezTo>
                      <a:pt x="51" y="140"/>
                      <a:pt x="58" y="217"/>
                      <a:pt x="109" y="260"/>
                    </a:cubicBezTo>
                    <a:cubicBezTo>
                      <a:pt x="131" y="279"/>
                      <a:pt x="159" y="289"/>
                      <a:pt x="187" y="289"/>
                    </a:cubicBezTo>
                    <a:cubicBezTo>
                      <a:pt x="223" y="289"/>
                      <a:pt x="257" y="274"/>
                      <a:pt x="280" y="246"/>
                    </a:cubicBezTo>
                    <a:cubicBezTo>
                      <a:pt x="301" y="222"/>
                      <a:pt x="311" y="190"/>
                      <a:pt x="309" y="158"/>
                    </a:cubicBezTo>
                    <a:cubicBezTo>
                      <a:pt x="306" y="126"/>
                      <a:pt x="291" y="96"/>
                      <a:pt x="266" y="75"/>
                    </a:cubicBezTo>
                    <a:cubicBezTo>
                      <a:pt x="244" y="57"/>
                      <a:pt x="216" y="46"/>
                      <a:pt x="188" y="46"/>
                    </a:cubicBezTo>
                    <a:close/>
                    <a:moveTo>
                      <a:pt x="187" y="335"/>
                    </a:moveTo>
                    <a:cubicBezTo>
                      <a:pt x="148" y="335"/>
                      <a:pt x="109" y="321"/>
                      <a:pt x="79" y="295"/>
                    </a:cubicBezTo>
                    <a:cubicBezTo>
                      <a:pt x="9" y="236"/>
                      <a:pt x="0" y="130"/>
                      <a:pt x="60" y="59"/>
                    </a:cubicBezTo>
                    <a:cubicBezTo>
                      <a:pt x="92" y="22"/>
                      <a:pt x="138" y="0"/>
                      <a:pt x="188" y="0"/>
                    </a:cubicBezTo>
                    <a:cubicBezTo>
                      <a:pt x="227" y="0"/>
                      <a:pt x="266" y="15"/>
                      <a:pt x="296" y="40"/>
                    </a:cubicBezTo>
                    <a:cubicBezTo>
                      <a:pt x="330" y="69"/>
                      <a:pt x="351" y="110"/>
                      <a:pt x="354" y="154"/>
                    </a:cubicBezTo>
                    <a:cubicBezTo>
                      <a:pt x="358" y="199"/>
                      <a:pt x="344" y="242"/>
                      <a:pt x="315" y="276"/>
                    </a:cubicBezTo>
                    <a:cubicBezTo>
                      <a:pt x="283" y="314"/>
                      <a:pt x="237" y="335"/>
                      <a:pt x="187"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2" name="Freeform 39">
                <a:extLst>
                  <a:ext uri="{FF2B5EF4-FFF2-40B4-BE49-F238E27FC236}">
                    <a16:creationId xmlns:a16="http://schemas.microsoft.com/office/drawing/2014/main" id="{ACED2B86-EA34-49ED-8FE3-69B38DB84669}"/>
                  </a:ext>
                </a:extLst>
              </p:cNvPr>
              <p:cNvSpPr>
                <a:spLocks/>
              </p:cNvSpPr>
              <p:nvPr/>
            </p:nvSpPr>
            <p:spPr bwMode="auto">
              <a:xfrm>
                <a:off x="1162050" y="4857750"/>
                <a:ext cx="66675" cy="68262"/>
              </a:xfrm>
              <a:custGeom>
                <a:avLst/>
                <a:gdLst>
                  <a:gd name="T0" fmla="*/ 17 w 42"/>
                  <a:gd name="T1" fmla="*/ 43 h 43"/>
                  <a:gd name="T2" fmla="*/ 0 w 42"/>
                  <a:gd name="T3" fmla="*/ 28 h 43"/>
                  <a:gd name="T4" fmla="*/ 24 w 42"/>
                  <a:gd name="T5" fmla="*/ 0 h 43"/>
                  <a:gd name="T6" fmla="*/ 42 w 42"/>
                  <a:gd name="T7" fmla="*/ 15 h 43"/>
                  <a:gd name="T8" fmla="*/ 17 w 42"/>
                  <a:gd name="T9" fmla="*/ 43 h 43"/>
                  <a:gd name="T10" fmla="*/ 17 w 42"/>
                  <a:gd name="T11" fmla="*/ 43 h 43"/>
                </a:gdLst>
                <a:ahLst/>
                <a:cxnLst>
                  <a:cxn ang="0">
                    <a:pos x="T0" y="T1"/>
                  </a:cxn>
                  <a:cxn ang="0">
                    <a:pos x="T2" y="T3"/>
                  </a:cxn>
                  <a:cxn ang="0">
                    <a:pos x="T4" y="T5"/>
                  </a:cxn>
                  <a:cxn ang="0">
                    <a:pos x="T6" y="T7"/>
                  </a:cxn>
                  <a:cxn ang="0">
                    <a:pos x="T8" y="T9"/>
                  </a:cxn>
                  <a:cxn ang="0">
                    <a:pos x="T10" y="T11"/>
                  </a:cxn>
                </a:cxnLst>
                <a:rect l="0" t="0" r="r" b="b"/>
                <a:pathLst>
                  <a:path w="42" h="43">
                    <a:moveTo>
                      <a:pt x="17" y="43"/>
                    </a:moveTo>
                    <a:lnTo>
                      <a:pt x="0" y="28"/>
                    </a:lnTo>
                    <a:lnTo>
                      <a:pt x="24" y="0"/>
                    </a:lnTo>
                    <a:lnTo>
                      <a:pt x="42" y="15"/>
                    </a:lnTo>
                    <a:lnTo>
                      <a:pt x="17" y="43"/>
                    </a:lnTo>
                    <a:lnTo>
                      <a:pt x="17"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3" name="Freeform 40">
                <a:extLst>
                  <a:ext uri="{FF2B5EF4-FFF2-40B4-BE49-F238E27FC236}">
                    <a16:creationId xmlns:a16="http://schemas.microsoft.com/office/drawing/2014/main" id="{64333F47-E623-4B39-A8C3-8B8720720C93}"/>
                  </a:ext>
                </a:extLst>
              </p:cNvPr>
              <p:cNvSpPr>
                <a:spLocks/>
              </p:cNvSpPr>
              <p:nvPr/>
            </p:nvSpPr>
            <p:spPr bwMode="auto">
              <a:xfrm>
                <a:off x="1079500" y="4894263"/>
                <a:ext cx="119063" cy="127000"/>
              </a:xfrm>
              <a:custGeom>
                <a:avLst/>
                <a:gdLst>
                  <a:gd name="T0" fmla="*/ 67 w 151"/>
                  <a:gd name="T1" fmla="*/ 150 h 161"/>
                  <a:gd name="T2" fmla="*/ 35 w 151"/>
                  <a:gd name="T3" fmla="*/ 153 h 161"/>
                  <a:gd name="T4" fmla="*/ 11 w 151"/>
                  <a:gd name="T5" fmla="*/ 133 h 161"/>
                  <a:gd name="T6" fmla="*/ 9 w 151"/>
                  <a:gd name="T7" fmla="*/ 100 h 161"/>
                  <a:gd name="T8" fmla="*/ 84 w 151"/>
                  <a:gd name="T9" fmla="*/ 11 h 161"/>
                  <a:gd name="T10" fmla="*/ 117 w 151"/>
                  <a:gd name="T11" fmla="*/ 9 h 161"/>
                  <a:gd name="T12" fmla="*/ 140 w 151"/>
                  <a:gd name="T13" fmla="*/ 28 h 161"/>
                  <a:gd name="T14" fmla="*/ 143 w 151"/>
                  <a:gd name="T15" fmla="*/ 61 h 161"/>
                  <a:gd name="T16" fmla="*/ 67 w 151"/>
                  <a:gd name="T17" fmla="*/ 15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61">
                    <a:moveTo>
                      <a:pt x="67" y="150"/>
                    </a:moveTo>
                    <a:cubicBezTo>
                      <a:pt x="59" y="160"/>
                      <a:pt x="44" y="161"/>
                      <a:pt x="35" y="153"/>
                    </a:cubicBezTo>
                    <a:cubicBezTo>
                      <a:pt x="11" y="133"/>
                      <a:pt x="11" y="133"/>
                      <a:pt x="11" y="133"/>
                    </a:cubicBezTo>
                    <a:cubicBezTo>
                      <a:pt x="2" y="124"/>
                      <a:pt x="0" y="110"/>
                      <a:pt x="9" y="100"/>
                    </a:cubicBezTo>
                    <a:cubicBezTo>
                      <a:pt x="84" y="11"/>
                      <a:pt x="84" y="11"/>
                      <a:pt x="84" y="11"/>
                    </a:cubicBezTo>
                    <a:cubicBezTo>
                      <a:pt x="93" y="2"/>
                      <a:pt x="107" y="0"/>
                      <a:pt x="117" y="9"/>
                    </a:cubicBezTo>
                    <a:cubicBezTo>
                      <a:pt x="140" y="28"/>
                      <a:pt x="140" y="28"/>
                      <a:pt x="140" y="28"/>
                    </a:cubicBezTo>
                    <a:cubicBezTo>
                      <a:pt x="150" y="37"/>
                      <a:pt x="151" y="51"/>
                      <a:pt x="143" y="61"/>
                    </a:cubicBezTo>
                    <a:cubicBezTo>
                      <a:pt x="67" y="150"/>
                      <a:pt x="67" y="150"/>
                      <a:pt x="67" y="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4" name="Freeform 41">
                <a:extLst>
                  <a:ext uri="{FF2B5EF4-FFF2-40B4-BE49-F238E27FC236}">
                    <a16:creationId xmlns:a16="http://schemas.microsoft.com/office/drawing/2014/main" id="{CEBD6F89-1FFA-48C9-AD05-03FBF6D4443D}"/>
                  </a:ext>
                </a:extLst>
              </p:cNvPr>
              <p:cNvSpPr>
                <a:spLocks/>
              </p:cNvSpPr>
              <p:nvPr/>
            </p:nvSpPr>
            <p:spPr bwMode="auto">
              <a:xfrm>
                <a:off x="1227138" y="4699000"/>
                <a:ext cx="90488" cy="50800"/>
              </a:xfrm>
              <a:custGeom>
                <a:avLst/>
                <a:gdLst>
                  <a:gd name="T0" fmla="*/ 110 w 114"/>
                  <a:gd name="T1" fmla="*/ 23 h 65"/>
                  <a:gd name="T2" fmla="*/ 58 w 114"/>
                  <a:gd name="T3" fmla="*/ 30 h 65"/>
                  <a:gd name="T4" fmla="*/ 4 w 114"/>
                  <a:gd name="T5" fmla="*/ 48 h 65"/>
                  <a:gd name="T6" fmla="*/ 50 w 114"/>
                  <a:gd name="T7" fmla="*/ 5 h 65"/>
                  <a:gd name="T8" fmla="*/ 110 w 114"/>
                  <a:gd name="T9" fmla="*/ 23 h 65"/>
                </a:gdLst>
                <a:ahLst/>
                <a:cxnLst>
                  <a:cxn ang="0">
                    <a:pos x="T0" y="T1"/>
                  </a:cxn>
                  <a:cxn ang="0">
                    <a:pos x="T2" y="T3"/>
                  </a:cxn>
                  <a:cxn ang="0">
                    <a:pos x="T4" y="T5"/>
                  </a:cxn>
                  <a:cxn ang="0">
                    <a:pos x="T6" y="T7"/>
                  </a:cxn>
                  <a:cxn ang="0">
                    <a:pos x="T8" y="T9"/>
                  </a:cxn>
                </a:cxnLst>
                <a:rect l="0" t="0" r="r" b="b"/>
                <a:pathLst>
                  <a:path w="114" h="65">
                    <a:moveTo>
                      <a:pt x="110" y="23"/>
                    </a:moveTo>
                    <a:cubicBezTo>
                      <a:pt x="114" y="39"/>
                      <a:pt x="87" y="23"/>
                      <a:pt x="58" y="30"/>
                    </a:cubicBezTo>
                    <a:cubicBezTo>
                      <a:pt x="29" y="37"/>
                      <a:pt x="8" y="65"/>
                      <a:pt x="4" y="48"/>
                    </a:cubicBezTo>
                    <a:cubicBezTo>
                      <a:pt x="0" y="31"/>
                      <a:pt x="32" y="10"/>
                      <a:pt x="50" y="5"/>
                    </a:cubicBezTo>
                    <a:cubicBezTo>
                      <a:pt x="70" y="0"/>
                      <a:pt x="106" y="6"/>
                      <a:pt x="1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5" name="Freeform 42">
                <a:extLst>
                  <a:ext uri="{FF2B5EF4-FFF2-40B4-BE49-F238E27FC236}">
                    <a16:creationId xmlns:a16="http://schemas.microsoft.com/office/drawing/2014/main" id="{0427483C-896C-4294-AFE9-3B360294FF50}"/>
                  </a:ext>
                </a:extLst>
              </p:cNvPr>
              <p:cNvSpPr>
                <a:spLocks/>
              </p:cNvSpPr>
              <p:nvPr/>
            </p:nvSpPr>
            <p:spPr bwMode="auto">
              <a:xfrm>
                <a:off x="1317625" y="4713288"/>
                <a:ext cx="25400" cy="20637"/>
              </a:xfrm>
              <a:custGeom>
                <a:avLst/>
                <a:gdLst>
                  <a:gd name="T0" fmla="*/ 29 w 31"/>
                  <a:gd name="T1" fmla="*/ 19 h 26"/>
                  <a:gd name="T2" fmla="*/ 11 w 31"/>
                  <a:gd name="T3" fmla="*/ 21 h 26"/>
                  <a:gd name="T4" fmla="*/ 3 w 31"/>
                  <a:gd name="T5" fmla="*/ 10 h 26"/>
                  <a:gd name="T6" fmla="*/ 14 w 31"/>
                  <a:gd name="T7" fmla="*/ 2 h 26"/>
                  <a:gd name="T8" fmla="*/ 29 w 31"/>
                  <a:gd name="T9" fmla="*/ 19 h 26"/>
                </a:gdLst>
                <a:ahLst/>
                <a:cxnLst>
                  <a:cxn ang="0">
                    <a:pos x="T0" y="T1"/>
                  </a:cxn>
                  <a:cxn ang="0">
                    <a:pos x="T2" y="T3"/>
                  </a:cxn>
                  <a:cxn ang="0">
                    <a:pos x="T4" y="T5"/>
                  </a:cxn>
                  <a:cxn ang="0">
                    <a:pos x="T6" y="T7"/>
                  </a:cxn>
                  <a:cxn ang="0">
                    <a:pos x="T8" y="T9"/>
                  </a:cxn>
                </a:cxnLst>
                <a:rect l="0" t="0" r="r" b="b"/>
                <a:pathLst>
                  <a:path w="31" h="26">
                    <a:moveTo>
                      <a:pt x="29" y="19"/>
                    </a:moveTo>
                    <a:cubicBezTo>
                      <a:pt x="26" y="26"/>
                      <a:pt x="18" y="24"/>
                      <a:pt x="11" y="21"/>
                    </a:cubicBezTo>
                    <a:cubicBezTo>
                      <a:pt x="4" y="19"/>
                      <a:pt x="0" y="17"/>
                      <a:pt x="3" y="10"/>
                    </a:cubicBezTo>
                    <a:cubicBezTo>
                      <a:pt x="5" y="3"/>
                      <a:pt x="7" y="0"/>
                      <a:pt x="14" y="2"/>
                    </a:cubicBezTo>
                    <a:cubicBezTo>
                      <a:pt x="21" y="5"/>
                      <a:pt x="31" y="12"/>
                      <a:pt x="2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nvGrpSpPr>
            <p:cNvPr id="59" name="Group 58">
              <a:extLst>
                <a:ext uri="{FF2B5EF4-FFF2-40B4-BE49-F238E27FC236}">
                  <a16:creationId xmlns:a16="http://schemas.microsoft.com/office/drawing/2014/main" id="{0756B123-2DB3-429C-91A7-1AD71813917A}"/>
                </a:ext>
              </a:extLst>
            </p:cNvPr>
            <p:cNvGrpSpPr/>
            <p:nvPr/>
          </p:nvGrpSpPr>
          <p:grpSpPr>
            <a:xfrm>
              <a:off x="1028700" y="5207000"/>
              <a:ext cx="449263" cy="454025"/>
              <a:chOff x="1028700" y="5207000"/>
              <a:chExt cx="449263" cy="454025"/>
            </a:xfrm>
            <a:solidFill>
              <a:schemeClr val="accent3"/>
            </a:solidFill>
          </p:grpSpPr>
          <p:sp>
            <p:nvSpPr>
              <p:cNvPr id="46" name="Freeform 43">
                <a:extLst>
                  <a:ext uri="{FF2B5EF4-FFF2-40B4-BE49-F238E27FC236}">
                    <a16:creationId xmlns:a16="http://schemas.microsoft.com/office/drawing/2014/main" id="{734FB466-F28A-4AA2-B760-D674B0639A1E}"/>
                  </a:ext>
                </a:extLst>
              </p:cNvPr>
              <p:cNvSpPr>
                <a:spLocks/>
              </p:cNvSpPr>
              <p:nvPr/>
            </p:nvSpPr>
            <p:spPr bwMode="auto">
              <a:xfrm>
                <a:off x="1239838" y="5207000"/>
                <a:ext cx="14288" cy="49212"/>
              </a:xfrm>
              <a:custGeom>
                <a:avLst/>
                <a:gdLst>
                  <a:gd name="T0" fmla="*/ 17 w 17"/>
                  <a:gd name="T1" fmla="*/ 56 h 63"/>
                  <a:gd name="T2" fmla="*/ 8 w 17"/>
                  <a:gd name="T3" fmla="*/ 63 h 63"/>
                  <a:gd name="T4" fmla="*/ 8 w 17"/>
                  <a:gd name="T5" fmla="*/ 63 h 63"/>
                  <a:gd name="T6" fmla="*/ 0 w 17"/>
                  <a:gd name="T7" fmla="*/ 56 h 63"/>
                  <a:gd name="T8" fmla="*/ 0 w 17"/>
                  <a:gd name="T9" fmla="*/ 7 h 63"/>
                  <a:gd name="T10" fmla="*/ 8 w 17"/>
                  <a:gd name="T11" fmla="*/ 0 h 63"/>
                  <a:gd name="T12" fmla="*/ 8 w 17"/>
                  <a:gd name="T13" fmla="*/ 0 h 63"/>
                  <a:gd name="T14" fmla="*/ 17 w 17"/>
                  <a:gd name="T15" fmla="*/ 7 h 63"/>
                  <a:gd name="T16" fmla="*/ 17 w 17"/>
                  <a:gd name="T17"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63">
                    <a:moveTo>
                      <a:pt x="17" y="56"/>
                    </a:moveTo>
                    <a:cubicBezTo>
                      <a:pt x="17" y="60"/>
                      <a:pt x="13" y="63"/>
                      <a:pt x="8" y="63"/>
                    </a:cubicBezTo>
                    <a:cubicBezTo>
                      <a:pt x="8" y="63"/>
                      <a:pt x="8" y="63"/>
                      <a:pt x="8" y="63"/>
                    </a:cubicBezTo>
                    <a:cubicBezTo>
                      <a:pt x="4" y="63"/>
                      <a:pt x="0" y="60"/>
                      <a:pt x="0" y="56"/>
                    </a:cubicBezTo>
                    <a:cubicBezTo>
                      <a:pt x="0" y="7"/>
                      <a:pt x="0" y="7"/>
                      <a:pt x="0" y="7"/>
                    </a:cubicBezTo>
                    <a:cubicBezTo>
                      <a:pt x="0" y="3"/>
                      <a:pt x="4" y="0"/>
                      <a:pt x="8" y="0"/>
                    </a:cubicBezTo>
                    <a:cubicBezTo>
                      <a:pt x="8" y="0"/>
                      <a:pt x="8" y="0"/>
                      <a:pt x="8" y="0"/>
                    </a:cubicBezTo>
                    <a:cubicBezTo>
                      <a:pt x="13" y="0"/>
                      <a:pt x="17" y="3"/>
                      <a:pt x="17" y="7"/>
                    </a:cubicBezTo>
                    <a:cubicBezTo>
                      <a:pt x="17" y="56"/>
                      <a:pt x="17" y="56"/>
                      <a:pt x="17"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7" name="Freeform 44">
                <a:extLst>
                  <a:ext uri="{FF2B5EF4-FFF2-40B4-BE49-F238E27FC236}">
                    <a16:creationId xmlns:a16="http://schemas.microsoft.com/office/drawing/2014/main" id="{6DFB3077-E97B-4CBD-ADBB-4D3E8FEEC8B5}"/>
                  </a:ext>
                </a:extLst>
              </p:cNvPr>
              <p:cNvSpPr>
                <a:spLocks/>
              </p:cNvSpPr>
              <p:nvPr/>
            </p:nvSpPr>
            <p:spPr bwMode="auto">
              <a:xfrm>
                <a:off x="1077913" y="5283200"/>
                <a:ext cx="42863" cy="39687"/>
              </a:xfrm>
              <a:custGeom>
                <a:avLst/>
                <a:gdLst>
                  <a:gd name="T0" fmla="*/ 50 w 53"/>
                  <a:gd name="T1" fmla="*/ 36 h 50"/>
                  <a:gd name="T2" fmla="*/ 50 w 53"/>
                  <a:gd name="T3" fmla="*/ 46 h 50"/>
                  <a:gd name="T4" fmla="*/ 50 w 53"/>
                  <a:gd name="T5" fmla="*/ 46 h 50"/>
                  <a:gd name="T6" fmla="*/ 39 w 53"/>
                  <a:gd name="T7" fmla="*/ 48 h 50"/>
                  <a:gd name="T8" fmla="*/ 3 w 53"/>
                  <a:gd name="T9" fmla="*/ 15 h 50"/>
                  <a:gd name="T10" fmla="*/ 3 w 53"/>
                  <a:gd name="T11" fmla="*/ 4 h 50"/>
                  <a:gd name="T12" fmla="*/ 3 w 53"/>
                  <a:gd name="T13" fmla="*/ 4 h 50"/>
                  <a:gd name="T14" fmla="*/ 14 w 53"/>
                  <a:gd name="T15" fmla="*/ 3 h 50"/>
                  <a:gd name="T16" fmla="*/ 50 w 53"/>
                  <a:gd name="T17"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0">
                    <a:moveTo>
                      <a:pt x="50" y="36"/>
                    </a:moveTo>
                    <a:cubicBezTo>
                      <a:pt x="53" y="38"/>
                      <a:pt x="53" y="43"/>
                      <a:pt x="50" y="46"/>
                    </a:cubicBezTo>
                    <a:cubicBezTo>
                      <a:pt x="50" y="46"/>
                      <a:pt x="50" y="46"/>
                      <a:pt x="50" y="46"/>
                    </a:cubicBezTo>
                    <a:cubicBezTo>
                      <a:pt x="47" y="50"/>
                      <a:pt x="42" y="50"/>
                      <a:pt x="39" y="48"/>
                    </a:cubicBezTo>
                    <a:cubicBezTo>
                      <a:pt x="3" y="15"/>
                      <a:pt x="3" y="15"/>
                      <a:pt x="3" y="15"/>
                    </a:cubicBezTo>
                    <a:cubicBezTo>
                      <a:pt x="0" y="12"/>
                      <a:pt x="0" y="8"/>
                      <a:pt x="3" y="4"/>
                    </a:cubicBezTo>
                    <a:cubicBezTo>
                      <a:pt x="3" y="4"/>
                      <a:pt x="3" y="4"/>
                      <a:pt x="3" y="4"/>
                    </a:cubicBezTo>
                    <a:cubicBezTo>
                      <a:pt x="6" y="1"/>
                      <a:pt x="11" y="0"/>
                      <a:pt x="14" y="3"/>
                    </a:cubicBezTo>
                    <a:cubicBezTo>
                      <a:pt x="50" y="36"/>
                      <a:pt x="50" y="36"/>
                      <a:pt x="5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8" name="Freeform 45">
                <a:extLst>
                  <a:ext uri="{FF2B5EF4-FFF2-40B4-BE49-F238E27FC236}">
                    <a16:creationId xmlns:a16="http://schemas.microsoft.com/office/drawing/2014/main" id="{88CED355-8D71-4330-BE3C-528D751FF12A}"/>
                  </a:ext>
                </a:extLst>
              </p:cNvPr>
              <p:cNvSpPr>
                <a:spLocks/>
              </p:cNvSpPr>
              <p:nvPr/>
            </p:nvSpPr>
            <p:spPr bwMode="auto">
              <a:xfrm>
                <a:off x="1028700" y="5449888"/>
                <a:ext cx="49213" cy="17462"/>
              </a:xfrm>
              <a:custGeom>
                <a:avLst/>
                <a:gdLst>
                  <a:gd name="T0" fmla="*/ 55 w 63"/>
                  <a:gd name="T1" fmla="*/ 0 h 22"/>
                  <a:gd name="T2" fmla="*/ 63 w 63"/>
                  <a:gd name="T3" fmla="*/ 8 h 22"/>
                  <a:gd name="T4" fmla="*/ 63 w 63"/>
                  <a:gd name="T5" fmla="*/ 8 h 22"/>
                  <a:gd name="T6" fmla="*/ 57 w 63"/>
                  <a:gd name="T7" fmla="*/ 17 h 22"/>
                  <a:gd name="T8" fmla="*/ 8 w 63"/>
                  <a:gd name="T9" fmla="*/ 22 h 22"/>
                  <a:gd name="T10" fmla="*/ 0 w 63"/>
                  <a:gd name="T11" fmla="*/ 14 h 22"/>
                  <a:gd name="T12" fmla="*/ 0 w 63"/>
                  <a:gd name="T13" fmla="*/ 14 h 22"/>
                  <a:gd name="T14" fmla="*/ 6 w 63"/>
                  <a:gd name="T15" fmla="*/ 5 h 22"/>
                  <a:gd name="T16" fmla="*/ 55 w 63"/>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2">
                    <a:moveTo>
                      <a:pt x="55" y="0"/>
                    </a:moveTo>
                    <a:cubicBezTo>
                      <a:pt x="59" y="0"/>
                      <a:pt x="62" y="3"/>
                      <a:pt x="63" y="8"/>
                    </a:cubicBezTo>
                    <a:cubicBezTo>
                      <a:pt x="63" y="8"/>
                      <a:pt x="63" y="8"/>
                      <a:pt x="63" y="8"/>
                    </a:cubicBezTo>
                    <a:cubicBezTo>
                      <a:pt x="63" y="12"/>
                      <a:pt x="60" y="16"/>
                      <a:pt x="57" y="17"/>
                    </a:cubicBezTo>
                    <a:cubicBezTo>
                      <a:pt x="8" y="22"/>
                      <a:pt x="8" y="22"/>
                      <a:pt x="8" y="22"/>
                    </a:cubicBezTo>
                    <a:cubicBezTo>
                      <a:pt x="4" y="22"/>
                      <a:pt x="1" y="19"/>
                      <a:pt x="0" y="14"/>
                    </a:cubicBezTo>
                    <a:cubicBezTo>
                      <a:pt x="0" y="14"/>
                      <a:pt x="0" y="14"/>
                      <a:pt x="0" y="14"/>
                    </a:cubicBezTo>
                    <a:cubicBezTo>
                      <a:pt x="0" y="10"/>
                      <a:pt x="2" y="6"/>
                      <a:pt x="6" y="5"/>
                    </a:cubicBezTo>
                    <a:cubicBezTo>
                      <a:pt x="55" y="0"/>
                      <a:pt x="55" y="0"/>
                      <a:pt x="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9" name="Freeform 46">
                <a:extLst>
                  <a:ext uri="{FF2B5EF4-FFF2-40B4-BE49-F238E27FC236}">
                    <a16:creationId xmlns:a16="http://schemas.microsoft.com/office/drawing/2014/main" id="{653F12B7-E6C7-4606-80FB-C89203DB3D7A}"/>
                  </a:ext>
                </a:extLst>
              </p:cNvPr>
              <p:cNvSpPr>
                <a:spLocks/>
              </p:cNvSpPr>
              <p:nvPr/>
            </p:nvSpPr>
            <p:spPr bwMode="auto">
              <a:xfrm>
                <a:off x="1427163" y="5438775"/>
                <a:ext cx="50800" cy="17462"/>
              </a:xfrm>
              <a:custGeom>
                <a:avLst/>
                <a:gdLst>
                  <a:gd name="T0" fmla="*/ 6 w 63"/>
                  <a:gd name="T1" fmla="*/ 17 h 23"/>
                  <a:gd name="T2" fmla="*/ 0 w 63"/>
                  <a:gd name="T3" fmla="*/ 8 h 23"/>
                  <a:gd name="T4" fmla="*/ 0 w 63"/>
                  <a:gd name="T5" fmla="*/ 8 h 23"/>
                  <a:gd name="T6" fmla="*/ 8 w 63"/>
                  <a:gd name="T7" fmla="*/ 1 h 23"/>
                  <a:gd name="T8" fmla="*/ 57 w 63"/>
                  <a:gd name="T9" fmla="*/ 6 h 23"/>
                  <a:gd name="T10" fmla="*/ 63 w 63"/>
                  <a:gd name="T11" fmla="*/ 15 h 23"/>
                  <a:gd name="T12" fmla="*/ 63 w 63"/>
                  <a:gd name="T13" fmla="*/ 15 h 23"/>
                  <a:gd name="T14" fmla="*/ 55 w 63"/>
                  <a:gd name="T15" fmla="*/ 22 h 23"/>
                  <a:gd name="T16" fmla="*/ 6 w 63"/>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3">
                    <a:moveTo>
                      <a:pt x="6" y="17"/>
                    </a:moveTo>
                    <a:cubicBezTo>
                      <a:pt x="3" y="17"/>
                      <a:pt x="0" y="13"/>
                      <a:pt x="0" y="8"/>
                    </a:cubicBezTo>
                    <a:cubicBezTo>
                      <a:pt x="0" y="8"/>
                      <a:pt x="0" y="8"/>
                      <a:pt x="0" y="8"/>
                    </a:cubicBezTo>
                    <a:cubicBezTo>
                      <a:pt x="1" y="4"/>
                      <a:pt x="4" y="0"/>
                      <a:pt x="8" y="1"/>
                    </a:cubicBezTo>
                    <a:cubicBezTo>
                      <a:pt x="57" y="6"/>
                      <a:pt x="57" y="6"/>
                      <a:pt x="57" y="6"/>
                    </a:cubicBezTo>
                    <a:cubicBezTo>
                      <a:pt x="61" y="6"/>
                      <a:pt x="63" y="10"/>
                      <a:pt x="63" y="15"/>
                    </a:cubicBezTo>
                    <a:cubicBezTo>
                      <a:pt x="63" y="15"/>
                      <a:pt x="63" y="15"/>
                      <a:pt x="63" y="15"/>
                    </a:cubicBezTo>
                    <a:cubicBezTo>
                      <a:pt x="62" y="19"/>
                      <a:pt x="59" y="23"/>
                      <a:pt x="55" y="22"/>
                    </a:cubicBezTo>
                    <a:cubicBezTo>
                      <a:pt x="6" y="17"/>
                      <a:pt x="6" y="17"/>
                      <a:pt x="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0" name="Freeform 47">
                <a:extLst>
                  <a:ext uri="{FF2B5EF4-FFF2-40B4-BE49-F238E27FC236}">
                    <a16:creationId xmlns:a16="http://schemas.microsoft.com/office/drawing/2014/main" id="{CD80BC5B-30D7-436F-BDC0-653E4A9F2FBF}"/>
                  </a:ext>
                </a:extLst>
              </p:cNvPr>
              <p:cNvSpPr>
                <a:spLocks/>
              </p:cNvSpPr>
              <p:nvPr/>
            </p:nvSpPr>
            <p:spPr bwMode="auto">
              <a:xfrm>
                <a:off x="1376363" y="5273675"/>
                <a:ext cx="42863" cy="39687"/>
              </a:xfrm>
              <a:custGeom>
                <a:avLst/>
                <a:gdLst>
                  <a:gd name="T0" fmla="*/ 14 w 54"/>
                  <a:gd name="T1" fmla="*/ 48 h 50"/>
                  <a:gd name="T2" fmla="*/ 4 w 54"/>
                  <a:gd name="T3" fmla="*/ 46 h 50"/>
                  <a:gd name="T4" fmla="*/ 4 w 54"/>
                  <a:gd name="T5" fmla="*/ 46 h 50"/>
                  <a:gd name="T6" fmla="*/ 3 w 54"/>
                  <a:gd name="T7" fmla="*/ 36 h 50"/>
                  <a:gd name="T8" fmla="*/ 40 w 54"/>
                  <a:gd name="T9" fmla="*/ 3 h 50"/>
                  <a:gd name="T10" fmla="*/ 50 w 54"/>
                  <a:gd name="T11" fmla="*/ 4 h 50"/>
                  <a:gd name="T12" fmla="*/ 50 w 54"/>
                  <a:gd name="T13" fmla="*/ 4 h 50"/>
                  <a:gd name="T14" fmla="*/ 51 w 54"/>
                  <a:gd name="T15" fmla="*/ 15 h 50"/>
                  <a:gd name="T16" fmla="*/ 14 w 54"/>
                  <a:gd name="T17"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0">
                    <a:moveTo>
                      <a:pt x="14" y="48"/>
                    </a:moveTo>
                    <a:cubicBezTo>
                      <a:pt x="11" y="50"/>
                      <a:pt x="7" y="50"/>
                      <a:pt x="4" y="46"/>
                    </a:cubicBezTo>
                    <a:cubicBezTo>
                      <a:pt x="4" y="46"/>
                      <a:pt x="4" y="46"/>
                      <a:pt x="4" y="46"/>
                    </a:cubicBezTo>
                    <a:cubicBezTo>
                      <a:pt x="1" y="43"/>
                      <a:pt x="0" y="38"/>
                      <a:pt x="3" y="36"/>
                    </a:cubicBezTo>
                    <a:cubicBezTo>
                      <a:pt x="40" y="3"/>
                      <a:pt x="40" y="3"/>
                      <a:pt x="40" y="3"/>
                    </a:cubicBezTo>
                    <a:cubicBezTo>
                      <a:pt x="43" y="0"/>
                      <a:pt x="47" y="1"/>
                      <a:pt x="50" y="4"/>
                    </a:cubicBezTo>
                    <a:cubicBezTo>
                      <a:pt x="50" y="4"/>
                      <a:pt x="50" y="4"/>
                      <a:pt x="50" y="4"/>
                    </a:cubicBezTo>
                    <a:cubicBezTo>
                      <a:pt x="53" y="8"/>
                      <a:pt x="54" y="13"/>
                      <a:pt x="51" y="15"/>
                    </a:cubicBezTo>
                    <a:cubicBezTo>
                      <a:pt x="14" y="48"/>
                      <a:pt x="14" y="48"/>
                      <a:pt x="1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1" name="Freeform 48">
                <a:extLst>
                  <a:ext uri="{FF2B5EF4-FFF2-40B4-BE49-F238E27FC236}">
                    <a16:creationId xmlns:a16="http://schemas.microsoft.com/office/drawing/2014/main" id="{CB0DDBCD-DA97-4701-ABCD-9FCDACF920FC}"/>
                  </a:ext>
                </a:extLst>
              </p:cNvPr>
              <p:cNvSpPr>
                <a:spLocks noEditPoints="1"/>
              </p:cNvSpPr>
              <p:nvPr/>
            </p:nvSpPr>
            <p:spPr bwMode="auto">
              <a:xfrm>
                <a:off x="1108075" y="5276850"/>
                <a:ext cx="274638" cy="384175"/>
              </a:xfrm>
              <a:custGeom>
                <a:avLst/>
                <a:gdLst>
                  <a:gd name="T0" fmla="*/ 230 w 349"/>
                  <a:gd name="T1" fmla="*/ 417 h 488"/>
                  <a:gd name="T2" fmla="*/ 224 w 349"/>
                  <a:gd name="T3" fmla="*/ 430 h 488"/>
                  <a:gd name="T4" fmla="*/ 217 w 349"/>
                  <a:gd name="T5" fmla="*/ 433 h 488"/>
                  <a:gd name="T6" fmla="*/ 133 w 349"/>
                  <a:gd name="T7" fmla="*/ 433 h 488"/>
                  <a:gd name="T8" fmla="*/ 125 w 349"/>
                  <a:gd name="T9" fmla="*/ 430 h 488"/>
                  <a:gd name="T10" fmla="*/ 119 w 349"/>
                  <a:gd name="T11" fmla="*/ 417 h 488"/>
                  <a:gd name="T12" fmla="*/ 119 w 349"/>
                  <a:gd name="T13" fmla="*/ 370 h 488"/>
                  <a:gd name="T14" fmla="*/ 230 w 349"/>
                  <a:gd name="T15" fmla="*/ 370 h 488"/>
                  <a:gd name="T16" fmla="*/ 230 w 349"/>
                  <a:gd name="T17" fmla="*/ 417 h 488"/>
                  <a:gd name="T18" fmla="*/ 110 w 349"/>
                  <a:gd name="T19" fmla="*/ 87 h 488"/>
                  <a:gd name="T20" fmla="*/ 66 w 349"/>
                  <a:gd name="T21" fmla="*/ 175 h 488"/>
                  <a:gd name="T22" fmla="*/ 105 w 349"/>
                  <a:gd name="T23" fmla="*/ 258 h 488"/>
                  <a:gd name="T24" fmla="*/ 106 w 349"/>
                  <a:gd name="T25" fmla="*/ 269 h 488"/>
                  <a:gd name="T26" fmla="*/ 106 w 349"/>
                  <a:gd name="T27" fmla="*/ 269 h 488"/>
                  <a:gd name="T28" fmla="*/ 94 w 349"/>
                  <a:gd name="T29" fmla="*/ 271 h 488"/>
                  <a:gd name="T30" fmla="*/ 49 w 349"/>
                  <a:gd name="T31" fmla="*/ 175 h 488"/>
                  <a:gd name="T32" fmla="*/ 100 w 349"/>
                  <a:gd name="T33" fmla="*/ 74 h 488"/>
                  <a:gd name="T34" fmla="*/ 111 w 349"/>
                  <a:gd name="T35" fmla="*/ 76 h 488"/>
                  <a:gd name="T36" fmla="*/ 111 w 349"/>
                  <a:gd name="T37" fmla="*/ 76 h 488"/>
                  <a:gd name="T38" fmla="*/ 110 w 349"/>
                  <a:gd name="T39" fmla="*/ 87 h 488"/>
                  <a:gd name="T40" fmla="*/ 349 w 349"/>
                  <a:gd name="T41" fmla="*/ 175 h 488"/>
                  <a:gd name="T42" fmla="*/ 175 w 349"/>
                  <a:gd name="T43" fmla="*/ 0 h 488"/>
                  <a:gd name="T44" fmla="*/ 0 w 349"/>
                  <a:gd name="T45" fmla="*/ 175 h 488"/>
                  <a:gd name="T46" fmla="*/ 103 w 349"/>
                  <a:gd name="T47" fmla="*/ 334 h 488"/>
                  <a:gd name="T48" fmla="*/ 103 w 349"/>
                  <a:gd name="T49" fmla="*/ 370 h 488"/>
                  <a:gd name="T50" fmla="*/ 103 w 349"/>
                  <a:gd name="T51" fmla="*/ 417 h 488"/>
                  <a:gd name="T52" fmla="*/ 128 w 349"/>
                  <a:gd name="T53" fmla="*/ 449 h 488"/>
                  <a:gd name="T54" fmla="*/ 132 w 349"/>
                  <a:gd name="T55" fmla="*/ 461 h 488"/>
                  <a:gd name="T56" fmla="*/ 163 w 349"/>
                  <a:gd name="T57" fmla="*/ 488 h 488"/>
                  <a:gd name="T58" fmla="*/ 186 w 349"/>
                  <a:gd name="T59" fmla="*/ 488 h 488"/>
                  <a:gd name="T60" fmla="*/ 217 w 349"/>
                  <a:gd name="T61" fmla="*/ 461 h 488"/>
                  <a:gd name="T62" fmla="*/ 222 w 349"/>
                  <a:gd name="T63" fmla="*/ 449 h 488"/>
                  <a:gd name="T64" fmla="*/ 247 w 349"/>
                  <a:gd name="T65" fmla="*/ 417 h 488"/>
                  <a:gd name="T66" fmla="*/ 247 w 349"/>
                  <a:gd name="T67" fmla="*/ 353 h 488"/>
                  <a:gd name="T68" fmla="*/ 247 w 349"/>
                  <a:gd name="T69" fmla="*/ 334 h 488"/>
                  <a:gd name="T70" fmla="*/ 349 w 349"/>
                  <a:gd name="T71" fmla="*/ 17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488">
                    <a:moveTo>
                      <a:pt x="230" y="417"/>
                    </a:moveTo>
                    <a:cubicBezTo>
                      <a:pt x="230" y="423"/>
                      <a:pt x="228" y="427"/>
                      <a:pt x="224" y="430"/>
                    </a:cubicBezTo>
                    <a:cubicBezTo>
                      <a:pt x="222" y="432"/>
                      <a:pt x="219" y="433"/>
                      <a:pt x="217" y="433"/>
                    </a:cubicBezTo>
                    <a:cubicBezTo>
                      <a:pt x="133" y="433"/>
                      <a:pt x="133" y="433"/>
                      <a:pt x="133" y="433"/>
                    </a:cubicBezTo>
                    <a:cubicBezTo>
                      <a:pt x="130" y="433"/>
                      <a:pt x="127" y="432"/>
                      <a:pt x="125" y="430"/>
                    </a:cubicBezTo>
                    <a:cubicBezTo>
                      <a:pt x="122" y="428"/>
                      <a:pt x="119" y="423"/>
                      <a:pt x="119" y="417"/>
                    </a:cubicBezTo>
                    <a:cubicBezTo>
                      <a:pt x="119" y="370"/>
                      <a:pt x="119" y="370"/>
                      <a:pt x="119" y="370"/>
                    </a:cubicBezTo>
                    <a:cubicBezTo>
                      <a:pt x="230" y="370"/>
                      <a:pt x="230" y="370"/>
                      <a:pt x="230" y="370"/>
                    </a:cubicBezTo>
                    <a:cubicBezTo>
                      <a:pt x="230" y="417"/>
                      <a:pt x="230" y="417"/>
                      <a:pt x="230" y="417"/>
                    </a:cubicBezTo>
                    <a:close/>
                    <a:moveTo>
                      <a:pt x="110" y="87"/>
                    </a:moveTo>
                    <a:cubicBezTo>
                      <a:pt x="83" y="107"/>
                      <a:pt x="66" y="139"/>
                      <a:pt x="66" y="175"/>
                    </a:cubicBezTo>
                    <a:cubicBezTo>
                      <a:pt x="66" y="208"/>
                      <a:pt x="81" y="238"/>
                      <a:pt x="105" y="258"/>
                    </a:cubicBezTo>
                    <a:cubicBezTo>
                      <a:pt x="108" y="261"/>
                      <a:pt x="108" y="265"/>
                      <a:pt x="106" y="269"/>
                    </a:cubicBezTo>
                    <a:cubicBezTo>
                      <a:pt x="106" y="269"/>
                      <a:pt x="106" y="269"/>
                      <a:pt x="106" y="269"/>
                    </a:cubicBezTo>
                    <a:cubicBezTo>
                      <a:pt x="103" y="273"/>
                      <a:pt x="98" y="274"/>
                      <a:pt x="94" y="271"/>
                    </a:cubicBezTo>
                    <a:cubicBezTo>
                      <a:pt x="67" y="248"/>
                      <a:pt x="49" y="213"/>
                      <a:pt x="49" y="175"/>
                    </a:cubicBezTo>
                    <a:cubicBezTo>
                      <a:pt x="49" y="134"/>
                      <a:pt x="69" y="97"/>
                      <a:pt x="100" y="74"/>
                    </a:cubicBezTo>
                    <a:cubicBezTo>
                      <a:pt x="103" y="71"/>
                      <a:pt x="109" y="72"/>
                      <a:pt x="111" y="76"/>
                    </a:cubicBezTo>
                    <a:cubicBezTo>
                      <a:pt x="111" y="76"/>
                      <a:pt x="111" y="76"/>
                      <a:pt x="111" y="76"/>
                    </a:cubicBezTo>
                    <a:cubicBezTo>
                      <a:pt x="114" y="80"/>
                      <a:pt x="113" y="85"/>
                      <a:pt x="110" y="87"/>
                    </a:cubicBezTo>
                    <a:close/>
                    <a:moveTo>
                      <a:pt x="349" y="175"/>
                    </a:moveTo>
                    <a:cubicBezTo>
                      <a:pt x="349" y="78"/>
                      <a:pt x="271" y="0"/>
                      <a:pt x="175" y="0"/>
                    </a:cubicBezTo>
                    <a:cubicBezTo>
                      <a:pt x="78" y="0"/>
                      <a:pt x="0" y="78"/>
                      <a:pt x="0" y="175"/>
                    </a:cubicBezTo>
                    <a:cubicBezTo>
                      <a:pt x="0" y="246"/>
                      <a:pt x="42" y="307"/>
                      <a:pt x="103" y="334"/>
                    </a:cubicBezTo>
                    <a:cubicBezTo>
                      <a:pt x="103" y="370"/>
                      <a:pt x="103" y="370"/>
                      <a:pt x="103" y="370"/>
                    </a:cubicBezTo>
                    <a:cubicBezTo>
                      <a:pt x="103" y="417"/>
                      <a:pt x="103" y="417"/>
                      <a:pt x="103" y="417"/>
                    </a:cubicBezTo>
                    <a:cubicBezTo>
                      <a:pt x="103" y="433"/>
                      <a:pt x="113" y="446"/>
                      <a:pt x="128" y="449"/>
                    </a:cubicBezTo>
                    <a:cubicBezTo>
                      <a:pt x="129" y="453"/>
                      <a:pt x="130" y="457"/>
                      <a:pt x="132" y="461"/>
                    </a:cubicBezTo>
                    <a:cubicBezTo>
                      <a:pt x="140" y="478"/>
                      <a:pt x="153" y="488"/>
                      <a:pt x="163" y="488"/>
                    </a:cubicBezTo>
                    <a:cubicBezTo>
                      <a:pt x="186" y="488"/>
                      <a:pt x="186" y="488"/>
                      <a:pt x="186" y="488"/>
                    </a:cubicBezTo>
                    <a:cubicBezTo>
                      <a:pt x="197" y="488"/>
                      <a:pt x="210" y="478"/>
                      <a:pt x="217" y="461"/>
                    </a:cubicBezTo>
                    <a:cubicBezTo>
                      <a:pt x="219" y="457"/>
                      <a:pt x="221" y="453"/>
                      <a:pt x="222" y="449"/>
                    </a:cubicBezTo>
                    <a:cubicBezTo>
                      <a:pt x="236" y="446"/>
                      <a:pt x="247" y="433"/>
                      <a:pt x="247" y="417"/>
                    </a:cubicBezTo>
                    <a:cubicBezTo>
                      <a:pt x="247" y="353"/>
                      <a:pt x="247" y="353"/>
                      <a:pt x="247" y="353"/>
                    </a:cubicBezTo>
                    <a:cubicBezTo>
                      <a:pt x="247" y="334"/>
                      <a:pt x="247" y="334"/>
                      <a:pt x="247" y="334"/>
                    </a:cubicBezTo>
                    <a:cubicBezTo>
                      <a:pt x="307" y="306"/>
                      <a:pt x="349" y="246"/>
                      <a:pt x="349"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sp>
          <p:nvSpPr>
            <p:cNvPr id="52" name="Freeform 49">
              <a:extLst>
                <a:ext uri="{FF2B5EF4-FFF2-40B4-BE49-F238E27FC236}">
                  <a16:creationId xmlns:a16="http://schemas.microsoft.com/office/drawing/2014/main" id="{5D40A7DD-E26F-464C-BE09-40D12D0D8C6D}"/>
                </a:ext>
              </a:extLst>
            </p:cNvPr>
            <p:cNvSpPr>
              <a:spLocks/>
            </p:cNvSpPr>
            <p:nvPr/>
          </p:nvSpPr>
          <p:spPr bwMode="auto">
            <a:xfrm>
              <a:off x="5378450" y="385763"/>
              <a:ext cx="3719513" cy="5399087"/>
            </a:xfrm>
            <a:custGeom>
              <a:avLst/>
              <a:gdLst>
                <a:gd name="T0" fmla="*/ 4555 w 4718"/>
                <a:gd name="T1" fmla="*/ 1362 h 6876"/>
                <a:gd name="T2" fmla="*/ 4558 w 4718"/>
                <a:gd name="T3" fmla="*/ 1794 h 6876"/>
                <a:gd name="T4" fmla="*/ 2189 w 4718"/>
                <a:gd name="T5" fmla="*/ 5898 h 6876"/>
                <a:gd name="T6" fmla="*/ 248 w 4718"/>
                <a:gd name="T7" fmla="*/ 4777 h 6876"/>
                <a:gd name="T8" fmla="*/ 2617 w 4718"/>
                <a:gd name="T9" fmla="*/ 673 h 6876"/>
                <a:gd name="T10" fmla="*/ 4298 w 4718"/>
                <a:gd name="T11" fmla="*/ 615 h 6876"/>
                <a:gd name="T12" fmla="*/ 4432 w 4718"/>
                <a:gd name="T13" fmla="*/ 546 h 6876"/>
                <a:gd name="T14" fmla="*/ 2534 w 4718"/>
                <a:gd name="T15" fmla="*/ 549 h 6876"/>
                <a:gd name="T16" fmla="*/ 99 w 4718"/>
                <a:gd name="T17" fmla="*/ 4767 h 6876"/>
                <a:gd name="T18" fmla="*/ 2272 w 4718"/>
                <a:gd name="T19" fmla="*/ 6022 h 6876"/>
                <a:gd name="T20" fmla="*/ 4707 w 4718"/>
                <a:gd name="T21" fmla="*/ 1803 h 6876"/>
                <a:gd name="T22" fmla="*/ 4702 w 4718"/>
                <a:gd name="T23" fmla="*/ 1335 h 6876"/>
                <a:gd name="T24" fmla="*/ 4555 w 4718"/>
                <a:gd name="T25" fmla="*/ 1362 h 6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18" h="6876">
                  <a:moveTo>
                    <a:pt x="4555" y="1362"/>
                  </a:moveTo>
                  <a:cubicBezTo>
                    <a:pt x="4567" y="1495"/>
                    <a:pt x="4568" y="1639"/>
                    <a:pt x="4558" y="1794"/>
                  </a:cubicBezTo>
                  <a:cubicBezTo>
                    <a:pt x="4464" y="3248"/>
                    <a:pt x="3401" y="5089"/>
                    <a:pt x="2189" y="5898"/>
                  </a:cubicBezTo>
                  <a:cubicBezTo>
                    <a:pt x="1010" y="6684"/>
                    <a:pt x="157" y="6191"/>
                    <a:pt x="248" y="4777"/>
                  </a:cubicBezTo>
                  <a:cubicBezTo>
                    <a:pt x="342" y="3323"/>
                    <a:pt x="1405" y="1482"/>
                    <a:pt x="2617" y="673"/>
                  </a:cubicBezTo>
                  <a:cubicBezTo>
                    <a:pt x="3356" y="180"/>
                    <a:pt x="3968" y="190"/>
                    <a:pt x="4298" y="615"/>
                  </a:cubicBezTo>
                  <a:cubicBezTo>
                    <a:pt x="4338" y="585"/>
                    <a:pt x="4383" y="561"/>
                    <a:pt x="4432" y="546"/>
                  </a:cubicBezTo>
                  <a:cubicBezTo>
                    <a:pt x="4060" y="40"/>
                    <a:pt x="3357" y="0"/>
                    <a:pt x="2534" y="549"/>
                  </a:cubicBezTo>
                  <a:cubicBezTo>
                    <a:pt x="1284" y="1383"/>
                    <a:pt x="196" y="3267"/>
                    <a:pt x="99" y="4767"/>
                  </a:cubicBezTo>
                  <a:cubicBezTo>
                    <a:pt x="0" y="6304"/>
                    <a:pt x="991" y="6876"/>
                    <a:pt x="2272" y="6022"/>
                  </a:cubicBezTo>
                  <a:cubicBezTo>
                    <a:pt x="3522" y="5188"/>
                    <a:pt x="4610" y="3304"/>
                    <a:pt x="4707" y="1803"/>
                  </a:cubicBezTo>
                  <a:cubicBezTo>
                    <a:pt x="4718" y="1635"/>
                    <a:pt x="4716" y="1479"/>
                    <a:pt x="4702" y="1335"/>
                  </a:cubicBezTo>
                  <a:cubicBezTo>
                    <a:pt x="4656" y="1352"/>
                    <a:pt x="4606" y="1362"/>
                    <a:pt x="4555" y="136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3" name="Freeform 50">
              <a:extLst>
                <a:ext uri="{FF2B5EF4-FFF2-40B4-BE49-F238E27FC236}">
                  <a16:creationId xmlns:a16="http://schemas.microsoft.com/office/drawing/2014/main" id="{FB40AE03-E23F-4772-8FAA-3F0325875FB1}"/>
                </a:ext>
              </a:extLst>
            </p:cNvPr>
            <p:cNvSpPr>
              <a:spLocks/>
            </p:cNvSpPr>
            <p:nvPr/>
          </p:nvSpPr>
          <p:spPr bwMode="auto">
            <a:xfrm>
              <a:off x="4587875" y="1457325"/>
              <a:ext cx="5691188" cy="3016250"/>
            </a:xfrm>
            <a:custGeom>
              <a:avLst/>
              <a:gdLst>
                <a:gd name="T0" fmla="*/ 5840 w 7218"/>
                <a:gd name="T1" fmla="*/ 666 h 3841"/>
                <a:gd name="T2" fmla="*/ 970 w 7218"/>
                <a:gd name="T3" fmla="*/ 666 h 3841"/>
                <a:gd name="T4" fmla="*/ 0 w 7218"/>
                <a:gd name="T5" fmla="*/ 1583 h 3841"/>
                <a:gd name="T6" fmla="*/ 8 w 7218"/>
                <a:gd name="T7" fmla="*/ 1582 h 3841"/>
                <a:gd name="T8" fmla="*/ 149 w 7218"/>
                <a:gd name="T9" fmla="*/ 1613 h 3841"/>
                <a:gd name="T10" fmla="*/ 1036 w 7218"/>
                <a:gd name="T11" fmla="*/ 800 h 3841"/>
                <a:gd name="T12" fmla="*/ 5774 w 7218"/>
                <a:gd name="T13" fmla="*/ 800 h 3841"/>
                <a:gd name="T14" fmla="*/ 5774 w 7218"/>
                <a:gd name="T15" fmla="*/ 3041 h 3841"/>
                <a:gd name="T16" fmla="*/ 1036 w 7218"/>
                <a:gd name="T17" fmla="*/ 3041 h 3841"/>
                <a:gd name="T18" fmla="*/ 149 w 7218"/>
                <a:gd name="T19" fmla="*/ 2228 h 3841"/>
                <a:gd name="T20" fmla="*/ 8 w 7218"/>
                <a:gd name="T21" fmla="*/ 2259 h 3841"/>
                <a:gd name="T22" fmla="*/ 0 w 7218"/>
                <a:gd name="T23" fmla="*/ 2258 h 3841"/>
                <a:gd name="T24" fmla="*/ 970 w 7218"/>
                <a:gd name="T25" fmla="*/ 3175 h 3841"/>
                <a:gd name="T26" fmla="*/ 5840 w 7218"/>
                <a:gd name="T27" fmla="*/ 3175 h 3841"/>
                <a:gd name="T28" fmla="*/ 5840 w 7218"/>
                <a:gd name="T29" fmla="*/ 666 h 3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18" h="3841">
                  <a:moveTo>
                    <a:pt x="5840" y="666"/>
                  </a:moveTo>
                  <a:cubicBezTo>
                    <a:pt x="4493" y="0"/>
                    <a:pt x="2317" y="0"/>
                    <a:pt x="970" y="666"/>
                  </a:cubicBezTo>
                  <a:cubicBezTo>
                    <a:pt x="451" y="922"/>
                    <a:pt x="128" y="1244"/>
                    <a:pt x="0" y="1583"/>
                  </a:cubicBezTo>
                  <a:cubicBezTo>
                    <a:pt x="3" y="1583"/>
                    <a:pt x="5" y="1582"/>
                    <a:pt x="8" y="1582"/>
                  </a:cubicBezTo>
                  <a:cubicBezTo>
                    <a:pt x="59" y="1582"/>
                    <a:pt x="106" y="1594"/>
                    <a:pt x="149" y="1613"/>
                  </a:cubicBezTo>
                  <a:cubicBezTo>
                    <a:pt x="269" y="1317"/>
                    <a:pt x="564" y="1033"/>
                    <a:pt x="1036" y="800"/>
                  </a:cubicBezTo>
                  <a:cubicBezTo>
                    <a:pt x="2343" y="154"/>
                    <a:pt x="4467" y="154"/>
                    <a:pt x="5774" y="800"/>
                  </a:cubicBezTo>
                  <a:cubicBezTo>
                    <a:pt x="7039" y="1425"/>
                    <a:pt x="7039" y="2416"/>
                    <a:pt x="5774" y="3041"/>
                  </a:cubicBezTo>
                  <a:cubicBezTo>
                    <a:pt x="4467" y="3687"/>
                    <a:pt x="2343" y="3687"/>
                    <a:pt x="1036" y="3041"/>
                  </a:cubicBezTo>
                  <a:cubicBezTo>
                    <a:pt x="564" y="2808"/>
                    <a:pt x="269" y="2524"/>
                    <a:pt x="149" y="2228"/>
                  </a:cubicBezTo>
                  <a:cubicBezTo>
                    <a:pt x="106" y="2247"/>
                    <a:pt x="59" y="2259"/>
                    <a:pt x="8" y="2259"/>
                  </a:cubicBezTo>
                  <a:cubicBezTo>
                    <a:pt x="5" y="2259"/>
                    <a:pt x="3" y="2258"/>
                    <a:pt x="0" y="2258"/>
                  </a:cubicBezTo>
                  <a:cubicBezTo>
                    <a:pt x="128" y="2597"/>
                    <a:pt x="451" y="2919"/>
                    <a:pt x="970" y="3175"/>
                  </a:cubicBezTo>
                  <a:cubicBezTo>
                    <a:pt x="2317" y="3841"/>
                    <a:pt x="4493" y="3841"/>
                    <a:pt x="5840" y="3175"/>
                  </a:cubicBezTo>
                  <a:cubicBezTo>
                    <a:pt x="7218" y="2494"/>
                    <a:pt x="7218" y="1347"/>
                    <a:pt x="5840" y="66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sp>
        <p:nvSpPr>
          <p:cNvPr id="60" name="Rectangle 59">
            <a:extLst>
              <a:ext uri="{FF2B5EF4-FFF2-40B4-BE49-F238E27FC236}">
                <a16:creationId xmlns:a16="http://schemas.microsoft.com/office/drawing/2014/main" id="{2622BA7D-74B1-4ECE-AB7E-70E6BF697FED}"/>
              </a:ext>
            </a:extLst>
          </p:cNvPr>
          <p:cNvSpPr/>
          <p:nvPr/>
        </p:nvSpPr>
        <p:spPr>
          <a:xfrm>
            <a:off x="703412" y="391540"/>
            <a:ext cx="3792037" cy="1200329"/>
          </a:xfrm>
          <a:prstGeom prst="rect">
            <a:avLst/>
          </a:prstGeom>
        </p:spPr>
        <p:txBody>
          <a:bodyPr wrap="square">
            <a:spAutoFit/>
          </a:bodyPr>
          <a:lstStyle/>
          <a:p>
            <a:r>
              <a:rPr lang="en-ID" sz="3600" dirty="0">
                <a:latin typeface="Lato Black" panose="020F0502020204030203" pitchFamily="34" charset="0"/>
                <a:ea typeface="Lato Black" panose="020F0502020204030203" pitchFamily="34" charset="0"/>
                <a:cs typeface="Lato Black" panose="020F0502020204030203" pitchFamily="34" charset="0"/>
              </a:rPr>
              <a:t>Creative And </a:t>
            </a:r>
          </a:p>
          <a:p>
            <a:r>
              <a:rPr lang="en-ID" sz="3600" dirty="0">
                <a:latin typeface="Lato Black" panose="020F0502020204030203" pitchFamily="34" charset="0"/>
                <a:ea typeface="Lato Black" panose="020F0502020204030203" pitchFamily="34" charset="0"/>
                <a:cs typeface="Lato Black" panose="020F0502020204030203" pitchFamily="34" charset="0"/>
              </a:rPr>
              <a:t>Simple Title Here</a:t>
            </a:r>
          </a:p>
        </p:txBody>
      </p:sp>
      <p:sp>
        <p:nvSpPr>
          <p:cNvPr id="61" name="Rectangle 60">
            <a:extLst>
              <a:ext uri="{FF2B5EF4-FFF2-40B4-BE49-F238E27FC236}">
                <a16:creationId xmlns:a16="http://schemas.microsoft.com/office/drawing/2014/main" id="{C4BA1843-CF15-438A-AD6A-5C5E65953951}"/>
              </a:ext>
            </a:extLst>
          </p:cNvPr>
          <p:cNvSpPr/>
          <p:nvPr/>
        </p:nvSpPr>
        <p:spPr>
          <a:xfrm>
            <a:off x="850654" y="1980533"/>
            <a:ext cx="1127130" cy="938719"/>
          </a:xfrm>
          <a:prstGeom prst="rect">
            <a:avLst/>
          </a:prstGeom>
        </p:spPr>
        <p:txBody>
          <a:bodyPr wrap="square">
            <a:spAutoFit/>
          </a:bodyPr>
          <a:lstStyle/>
          <a:p>
            <a:pPr algn="r"/>
            <a:r>
              <a:rPr lang="tr-TR" sz="1100" dirty="0">
                <a:latin typeface="Lato" panose="020F0502020204030203" pitchFamily="34" charset="0"/>
                <a:ea typeface="Lato" panose="020F0502020204030203" pitchFamily="34" charset="0"/>
                <a:cs typeface="Lato" panose="020F0502020204030203" pitchFamily="34" charset="0"/>
              </a:rPr>
              <a:t>Lorem ipsum dolor sit amet, consectetur adipiscing elit. Maecenas</a:t>
            </a:r>
          </a:p>
        </p:txBody>
      </p:sp>
      <p:sp>
        <p:nvSpPr>
          <p:cNvPr id="62" name="Rectangle 61">
            <a:extLst>
              <a:ext uri="{FF2B5EF4-FFF2-40B4-BE49-F238E27FC236}">
                <a16:creationId xmlns:a16="http://schemas.microsoft.com/office/drawing/2014/main" id="{5AA7FCD6-C5D7-4B66-AAB2-99AA990668D0}"/>
              </a:ext>
            </a:extLst>
          </p:cNvPr>
          <p:cNvSpPr/>
          <p:nvPr/>
        </p:nvSpPr>
        <p:spPr>
          <a:xfrm>
            <a:off x="9989244" y="1067766"/>
            <a:ext cx="1183337" cy="646331"/>
          </a:xfrm>
          <a:prstGeom prst="rect">
            <a:avLst/>
          </a:prstGeom>
        </p:spPr>
        <p:txBody>
          <a:bodyPr wrap="none">
            <a:spAutoFit/>
          </a:bodyPr>
          <a:lstStyle/>
          <a:p>
            <a:r>
              <a:rPr lang="en-ID" dirty="0">
                <a:latin typeface="Lato "/>
                <a:ea typeface="Lato Black" panose="020F0502020204030203" pitchFamily="34" charset="0"/>
                <a:cs typeface="Lato Black" panose="020F0502020204030203" pitchFamily="34" charset="0"/>
              </a:rPr>
              <a:t>Your Title</a:t>
            </a:r>
          </a:p>
          <a:p>
            <a:r>
              <a:rPr lang="en-ID" dirty="0">
                <a:latin typeface="Lato "/>
                <a:ea typeface="Lato Black" panose="020F0502020204030203" pitchFamily="34" charset="0"/>
                <a:cs typeface="Lato Black" panose="020F0502020204030203" pitchFamily="34" charset="0"/>
              </a:rPr>
              <a:t> Here</a:t>
            </a:r>
          </a:p>
        </p:txBody>
      </p:sp>
      <p:sp>
        <p:nvSpPr>
          <p:cNvPr id="72" name="Rectangle 71">
            <a:extLst>
              <a:ext uri="{FF2B5EF4-FFF2-40B4-BE49-F238E27FC236}">
                <a16:creationId xmlns:a16="http://schemas.microsoft.com/office/drawing/2014/main" id="{204ACB04-514C-452F-989D-9D5D41431279}"/>
              </a:ext>
            </a:extLst>
          </p:cNvPr>
          <p:cNvSpPr/>
          <p:nvPr/>
        </p:nvSpPr>
        <p:spPr>
          <a:xfrm>
            <a:off x="9996855" y="2228381"/>
            <a:ext cx="1127130" cy="938719"/>
          </a:xfrm>
          <a:prstGeom prst="rect">
            <a:avLst/>
          </a:prstGeom>
        </p:spPr>
        <p:txBody>
          <a:bodyPr wrap="square">
            <a:spAutoFit/>
          </a:bodyPr>
          <a:lstStyle/>
          <a:p>
            <a:r>
              <a:rPr lang="tr-TR" sz="1100" dirty="0">
                <a:latin typeface="Lato" panose="020F0502020204030203" pitchFamily="34" charset="0"/>
                <a:ea typeface="Lato" panose="020F0502020204030203" pitchFamily="34" charset="0"/>
                <a:cs typeface="Lato" panose="020F0502020204030203" pitchFamily="34" charset="0"/>
              </a:rPr>
              <a:t>Lorem ipsum dolor sit amet, consectetur adipiscing elit. Maecenas</a:t>
            </a:r>
          </a:p>
        </p:txBody>
      </p:sp>
      <p:sp>
        <p:nvSpPr>
          <p:cNvPr id="73" name="Rectangle 72">
            <a:extLst>
              <a:ext uri="{FF2B5EF4-FFF2-40B4-BE49-F238E27FC236}">
                <a16:creationId xmlns:a16="http://schemas.microsoft.com/office/drawing/2014/main" id="{D362BE20-06DE-48F4-9B65-698D35EB27E4}"/>
              </a:ext>
            </a:extLst>
          </p:cNvPr>
          <p:cNvSpPr/>
          <p:nvPr/>
        </p:nvSpPr>
        <p:spPr>
          <a:xfrm>
            <a:off x="9996855" y="4435019"/>
            <a:ext cx="1127130" cy="938719"/>
          </a:xfrm>
          <a:prstGeom prst="rect">
            <a:avLst/>
          </a:prstGeom>
        </p:spPr>
        <p:txBody>
          <a:bodyPr wrap="square">
            <a:spAutoFit/>
          </a:bodyPr>
          <a:lstStyle/>
          <a:p>
            <a:r>
              <a:rPr lang="tr-TR" sz="1100" dirty="0">
                <a:latin typeface="Lato" panose="020F0502020204030203" pitchFamily="34" charset="0"/>
                <a:ea typeface="Lato" panose="020F0502020204030203" pitchFamily="34" charset="0"/>
                <a:cs typeface="Lato" panose="020F0502020204030203" pitchFamily="34" charset="0"/>
              </a:rPr>
              <a:t>Lorem ipsum dolor sit amet, consectetur adipiscing elit. Maecenas</a:t>
            </a:r>
          </a:p>
        </p:txBody>
      </p:sp>
      <p:sp>
        <p:nvSpPr>
          <p:cNvPr id="74" name="TextBox 73">
            <a:extLst>
              <a:ext uri="{FF2B5EF4-FFF2-40B4-BE49-F238E27FC236}">
                <a16:creationId xmlns:a16="http://schemas.microsoft.com/office/drawing/2014/main" id="{2414DF30-6702-4B9E-B3A1-245FACAF82BA}"/>
              </a:ext>
            </a:extLst>
          </p:cNvPr>
          <p:cNvSpPr txBox="1"/>
          <p:nvPr/>
        </p:nvSpPr>
        <p:spPr>
          <a:xfrm>
            <a:off x="9715500" y="5646057"/>
            <a:ext cx="2476500" cy="1015663"/>
          </a:xfrm>
          <a:prstGeom prst="rect">
            <a:avLst/>
          </a:prstGeom>
          <a:noFill/>
        </p:spPr>
        <p:txBody>
          <a:bodyPr wrap="square" rtlCol="0">
            <a:spAutoFit/>
          </a:bodyPr>
          <a:lstStyle/>
          <a:p>
            <a:r>
              <a:rPr lang="en-ID" sz="6000" dirty="0" err="1">
                <a:solidFill>
                  <a:schemeClr val="accent1"/>
                </a:solidFill>
                <a:latin typeface="Lobster 1.3" panose="02000506000000020003" pitchFamily="50" charset="0"/>
                <a:ea typeface="Lato" panose="020F0502020204030203" pitchFamily="34" charset="0"/>
                <a:cs typeface="Lato" panose="020F0502020204030203" pitchFamily="34" charset="0"/>
              </a:rPr>
              <a:t>G</a:t>
            </a:r>
            <a:r>
              <a:rPr lang="en-ID" sz="5400" dirty="0" err="1">
                <a:solidFill>
                  <a:schemeClr val="accent1"/>
                </a:solidFill>
                <a:latin typeface="Lobster 1.3" panose="02000506000000020003" pitchFamily="50" charset="0"/>
                <a:ea typeface="Lato" panose="020F0502020204030203" pitchFamily="34" charset="0"/>
                <a:cs typeface="Lato" panose="020F0502020204030203" pitchFamily="34" charset="0"/>
              </a:rPr>
              <a:t>racius</a:t>
            </a:r>
            <a:endParaRPr lang="en-ID" sz="5400" dirty="0">
              <a:solidFill>
                <a:schemeClr val="accent1"/>
              </a:solidFill>
              <a:latin typeface="Lobster 1.3" panose="02000506000000020003" pitchFamily="50" charset="0"/>
              <a:ea typeface="Lato" panose="020F0502020204030203" pitchFamily="34" charset="0"/>
              <a:cs typeface="Lato" panose="020F0502020204030203" pitchFamily="34" charset="0"/>
            </a:endParaRPr>
          </a:p>
        </p:txBody>
      </p:sp>
      <p:sp>
        <p:nvSpPr>
          <p:cNvPr id="76" name="Freeform: Shape 75">
            <a:extLst>
              <a:ext uri="{FF2B5EF4-FFF2-40B4-BE49-F238E27FC236}">
                <a16:creationId xmlns:a16="http://schemas.microsoft.com/office/drawing/2014/main" id="{031A88B1-CB2B-465D-9D7D-FE3D1CCC730F}"/>
              </a:ext>
            </a:extLst>
          </p:cNvPr>
          <p:cNvSpPr/>
          <p:nvPr/>
        </p:nvSpPr>
        <p:spPr>
          <a:xfrm>
            <a:off x="0" y="0"/>
            <a:ext cx="703412" cy="513263"/>
          </a:xfrm>
          <a:custGeom>
            <a:avLst/>
            <a:gdLst>
              <a:gd name="connsiteX0" fmla="*/ 0 w 703412"/>
              <a:gd name="connsiteY0" fmla="*/ 0 h 513263"/>
              <a:gd name="connsiteX1" fmla="*/ 703412 w 703412"/>
              <a:gd name="connsiteY1" fmla="*/ 0 h 513263"/>
              <a:gd name="connsiteX2" fmla="*/ 703092 w 703412"/>
              <a:gd name="connsiteY2" fmla="*/ 3176 h 513263"/>
              <a:gd name="connsiteX3" fmla="*/ 77236 w 703412"/>
              <a:gd name="connsiteY3" fmla="*/ 513263 h 513263"/>
              <a:gd name="connsiteX4" fmla="*/ 0 w 703412"/>
              <a:gd name="connsiteY4" fmla="*/ 506448 h 513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412" h="513263">
                <a:moveTo>
                  <a:pt x="0" y="0"/>
                </a:moveTo>
                <a:lnTo>
                  <a:pt x="703412" y="0"/>
                </a:lnTo>
                <a:lnTo>
                  <a:pt x="703092" y="3176"/>
                </a:lnTo>
                <a:cubicBezTo>
                  <a:pt x="643523" y="294282"/>
                  <a:pt x="385952" y="513263"/>
                  <a:pt x="77236" y="513263"/>
                </a:cubicBezTo>
                <a:lnTo>
                  <a:pt x="0" y="5064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96948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D7611F9-0428-4659-A5E5-1F873419B6BE}"/>
              </a:ext>
            </a:extLst>
          </p:cNvPr>
          <p:cNvSpPr/>
          <p:nvPr/>
        </p:nvSpPr>
        <p:spPr>
          <a:xfrm>
            <a:off x="11827958" y="1363454"/>
            <a:ext cx="364041" cy="3750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 name="Group 3">
            <a:extLst>
              <a:ext uri="{FF2B5EF4-FFF2-40B4-BE49-F238E27FC236}">
                <a16:creationId xmlns:a16="http://schemas.microsoft.com/office/drawing/2014/main" id="{24D2070E-31CD-4E0F-98E7-E30789801828}"/>
              </a:ext>
            </a:extLst>
          </p:cNvPr>
          <p:cNvGrpSpPr/>
          <p:nvPr/>
        </p:nvGrpSpPr>
        <p:grpSpPr>
          <a:xfrm>
            <a:off x="4890546" y="1110855"/>
            <a:ext cx="6541769" cy="4166266"/>
            <a:chOff x="3444875" y="1757363"/>
            <a:chExt cx="5295900" cy="4137025"/>
          </a:xfrm>
        </p:grpSpPr>
        <p:sp>
          <p:nvSpPr>
            <p:cNvPr id="5" name="Oval 4">
              <a:extLst>
                <a:ext uri="{FF2B5EF4-FFF2-40B4-BE49-F238E27FC236}">
                  <a16:creationId xmlns:a16="http://schemas.microsoft.com/office/drawing/2014/main" id="{17483F1A-934F-4D88-83E3-276DE2667337}"/>
                </a:ext>
              </a:extLst>
            </p:cNvPr>
            <p:cNvSpPr>
              <a:spLocks noChangeArrowheads="1"/>
            </p:cNvSpPr>
            <p:nvPr/>
          </p:nvSpPr>
          <p:spPr bwMode="auto">
            <a:xfrm>
              <a:off x="3516313" y="1828800"/>
              <a:ext cx="82550" cy="84138"/>
            </a:xfrm>
            <a:prstGeom prst="ellipse">
              <a:avLst/>
            </a:pr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6" name="Oval 5">
              <a:extLst>
                <a:ext uri="{FF2B5EF4-FFF2-40B4-BE49-F238E27FC236}">
                  <a16:creationId xmlns:a16="http://schemas.microsoft.com/office/drawing/2014/main" id="{BC8C56C0-F35A-4D06-B534-25605AA8BDEF}"/>
                </a:ext>
              </a:extLst>
            </p:cNvPr>
            <p:cNvSpPr>
              <a:spLocks noChangeArrowheads="1"/>
            </p:cNvSpPr>
            <p:nvPr/>
          </p:nvSpPr>
          <p:spPr bwMode="auto">
            <a:xfrm>
              <a:off x="3643313" y="1828800"/>
              <a:ext cx="82550" cy="84138"/>
            </a:xfrm>
            <a:prstGeom prst="ellipse">
              <a:avLst/>
            </a:pr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7" name="Oval 6">
              <a:extLst>
                <a:ext uri="{FF2B5EF4-FFF2-40B4-BE49-F238E27FC236}">
                  <a16:creationId xmlns:a16="http://schemas.microsoft.com/office/drawing/2014/main" id="{6BB8A431-A7E3-48C5-9B78-7284358FF799}"/>
                </a:ext>
              </a:extLst>
            </p:cNvPr>
            <p:cNvSpPr>
              <a:spLocks noChangeArrowheads="1"/>
            </p:cNvSpPr>
            <p:nvPr/>
          </p:nvSpPr>
          <p:spPr bwMode="auto">
            <a:xfrm>
              <a:off x="3771900" y="1828800"/>
              <a:ext cx="84138" cy="84138"/>
            </a:xfrm>
            <a:prstGeom prst="ellipse">
              <a:avLst/>
            </a:pr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8" name="Freeform 8">
              <a:extLst>
                <a:ext uri="{FF2B5EF4-FFF2-40B4-BE49-F238E27FC236}">
                  <a16:creationId xmlns:a16="http://schemas.microsoft.com/office/drawing/2014/main" id="{CD8120D1-B76A-4111-9149-1AFE517A9430}"/>
                </a:ext>
              </a:extLst>
            </p:cNvPr>
            <p:cNvSpPr>
              <a:spLocks noEditPoints="1"/>
            </p:cNvSpPr>
            <p:nvPr/>
          </p:nvSpPr>
          <p:spPr bwMode="auto">
            <a:xfrm>
              <a:off x="3871913" y="1844675"/>
              <a:ext cx="1103313" cy="187325"/>
            </a:xfrm>
            <a:custGeom>
              <a:avLst/>
              <a:gdLst>
                <a:gd name="T0" fmla="*/ 695 w 695"/>
                <a:gd name="T1" fmla="*/ 118 h 118"/>
                <a:gd name="T2" fmla="*/ 0 w 695"/>
                <a:gd name="T3" fmla="*/ 118 h 118"/>
                <a:gd name="T4" fmla="*/ 60 w 695"/>
                <a:gd name="T5" fmla="*/ 0 h 118"/>
                <a:gd name="T6" fmla="*/ 635 w 695"/>
                <a:gd name="T7" fmla="*/ 0 h 118"/>
                <a:gd name="T8" fmla="*/ 695 w 695"/>
                <a:gd name="T9" fmla="*/ 118 h 118"/>
                <a:gd name="T10" fmla="*/ 24 w 695"/>
                <a:gd name="T11" fmla="*/ 103 h 118"/>
                <a:gd name="T12" fmla="*/ 671 w 695"/>
                <a:gd name="T13" fmla="*/ 103 h 118"/>
                <a:gd name="T14" fmla="*/ 626 w 695"/>
                <a:gd name="T15" fmla="*/ 15 h 118"/>
                <a:gd name="T16" fmla="*/ 69 w 695"/>
                <a:gd name="T17" fmla="*/ 15 h 118"/>
                <a:gd name="T18" fmla="*/ 24 w 695"/>
                <a:gd name="T19" fmla="*/ 10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5" h="118">
                  <a:moveTo>
                    <a:pt x="695" y="118"/>
                  </a:moveTo>
                  <a:lnTo>
                    <a:pt x="0" y="118"/>
                  </a:lnTo>
                  <a:lnTo>
                    <a:pt x="60" y="0"/>
                  </a:lnTo>
                  <a:lnTo>
                    <a:pt x="635" y="0"/>
                  </a:lnTo>
                  <a:lnTo>
                    <a:pt x="695" y="118"/>
                  </a:lnTo>
                  <a:close/>
                  <a:moveTo>
                    <a:pt x="24" y="103"/>
                  </a:moveTo>
                  <a:lnTo>
                    <a:pt x="671" y="103"/>
                  </a:lnTo>
                  <a:lnTo>
                    <a:pt x="626" y="15"/>
                  </a:lnTo>
                  <a:lnTo>
                    <a:pt x="69" y="15"/>
                  </a:lnTo>
                  <a:lnTo>
                    <a:pt x="24" y="103"/>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9" name="Freeform 9">
              <a:extLst>
                <a:ext uri="{FF2B5EF4-FFF2-40B4-BE49-F238E27FC236}">
                  <a16:creationId xmlns:a16="http://schemas.microsoft.com/office/drawing/2014/main" id="{9329CD64-7F48-4126-B015-6A6EA1017115}"/>
                </a:ext>
              </a:extLst>
            </p:cNvPr>
            <p:cNvSpPr>
              <a:spLocks noEditPoints="1"/>
            </p:cNvSpPr>
            <p:nvPr/>
          </p:nvSpPr>
          <p:spPr bwMode="auto">
            <a:xfrm>
              <a:off x="3871913" y="1844675"/>
              <a:ext cx="1103313" cy="187325"/>
            </a:xfrm>
            <a:custGeom>
              <a:avLst/>
              <a:gdLst>
                <a:gd name="T0" fmla="*/ 695 w 695"/>
                <a:gd name="T1" fmla="*/ 118 h 118"/>
                <a:gd name="T2" fmla="*/ 0 w 695"/>
                <a:gd name="T3" fmla="*/ 118 h 118"/>
                <a:gd name="T4" fmla="*/ 60 w 695"/>
                <a:gd name="T5" fmla="*/ 0 h 118"/>
                <a:gd name="T6" fmla="*/ 635 w 695"/>
                <a:gd name="T7" fmla="*/ 0 h 118"/>
                <a:gd name="T8" fmla="*/ 695 w 695"/>
                <a:gd name="T9" fmla="*/ 118 h 118"/>
                <a:gd name="T10" fmla="*/ 24 w 695"/>
                <a:gd name="T11" fmla="*/ 103 h 118"/>
                <a:gd name="T12" fmla="*/ 671 w 695"/>
                <a:gd name="T13" fmla="*/ 103 h 118"/>
                <a:gd name="T14" fmla="*/ 626 w 695"/>
                <a:gd name="T15" fmla="*/ 15 h 118"/>
                <a:gd name="T16" fmla="*/ 69 w 695"/>
                <a:gd name="T17" fmla="*/ 15 h 118"/>
                <a:gd name="T18" fmla="*/ 24 w 695"/>
                <a:gd name="T19" fmla="*/ 10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5" h="118">
                  <a:moveTo>
                    <a:pt x="695" y="118"/>
                  </a:moveTo>
                  <a:lnTo>
                    <a:pt x="0" y="118"/>
                  </a:lnTo>
                  <a:lnTo>
                    <a:pt x="60" y="0"/>
                  </a:lnTo>
                  <a:lnTo>
                    <a:pt x="635" y="0"/>
                  </a:lnTo>
                  <a:lnTo>
                    <a:pt x="695" y="118"/>
                  </a:lnTo>
                  <a:moveTo>
                    <a:pt x="24" y="103"/>
                  </a:moveTo>
                  <a:lnTo>
                    <a:pt x="671" y="103"/>
                  </a:lnTo>
                  <a:lnTo>
                    <a:pt x="626" y="15"/>
                  </a:lnTo>
                  <a:lnTo>
                    <a:pt x="69" y="15"/>
                  </a:lnTo>
                  <a:lnTo>
                    <a:pt x="24"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0" name="Freeform 21">
              <a:extLst>
                <a:ext uri="{FF2B5EF4-FFF2-40B4-BE49-F238E27FC236}">
                  <a16:creationId xmlns:a16="http://schemas.microsoft.com/office/drawing/2014/main" id="{EDE007B3-9C8E-4CA4-B5DA-2B5E3CA03E61}"/>
                </a:ext>
              </a:extLst>
            </p:cNvPr>
            <p:cNvSpPr>
              <a:spLocks/>
            </p:cNvSpPr>
            <p:nvPr/>
          </p:nvSpPr>
          <p:spPr bwMode="auto">
            <a:xfrm>
              <a:off x="4908550" y="1952625"/>
              <a:ext cx="4763" cy="11113"/>
            </a:xfrm>
            <a:custGeom>
              <a:avLst/>
              <a:gdLst>
                <a:gd name="T0" fmla="*/ 0 w 3"/>
                <a:gd name="T1" fmla="*/ 0 h 7"/>
                <a:gd name="T2" fmla="*/ 0 w 3"/>
                <a:gd name="T3" fmla="*/ 0 h 7"/>
                <a:gd name="T4" fmla="*/ 1 w 3"/>
                <a:gd name="T5" fmla="*/ 3 h 7"/>
                <a:gd name="T6" fmla="*/ 3 w 3"/>
                <a:gd name="T7" fmla="*/ 7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lnTo>
                    <a:pt x="0" y="0"/>
                  </a:lnTo>
                  <a:lnTo>
                    <a:pt x="1" y="3"/>
                  </a:lnTo>
                  <a:lnTo>
                    <a:pt x="3" y="7"/>
                  </a:lnTo>
                  <a:lnTo>
                    <a:pt x="0" y="0"/>
                  </a:lnTo>
                  <a:close/>
                </a:path>
              </a:pathLst>
            </a:custGeom>
            <a:solidFill>
              <a:srgbClr val="8B90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1" name="Freeform 22">
              <a:extLst>
                <a:ext uri="{FF2B5EF4-FFF2-40B4-BE49-F238E27FC236}">
                  <a16:creationId xmlns:a16="http://schemas.microsoft.com/office/drawing/2014/main" id="{450CE7E8-7F6D-47F9-87EE-DC308CFBEEF9}"/>
                </a:ext>
              </a:extLst>
            </p:cNvPr>
            <p:cNvSpPr>
              <a:spLocks/>
            </p:cNvSpPr>
            <p:nvPr/>
          </p:nvSpPr>
          <p:spPr bwMode="auto">
            <a:xfrm>
              <a:off x="4908550" y="1952625"/>
              <a:ext cx="4763" cy="11113"/>
            </a:xfrm>
            <a:custGeom>
              <a:avLst/>
              <a:gdLst>
                <a:gd name="T0" fmla="*/ 0 w 3"/>
                <a:gd name="T1" fmla="*/ 0 h 7"/>
                <a:gd name="T2" fmla="*/ 0 w 3"/>
                <a:gd name="T3" fmla="*/ 0 h 7"/>
                <a:gd name="T4" fmla="*/ 1 w 3"/>
                <a:gd name="T5" fmla="*/ 3 h 7"/>
                <a:gd name="T6" fmla="*/ 3 w 3"/>
                <a:gd name="T7" fmla="*/ 7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lnTo>
                    <a:pt x="0" y="0"/>
                  </a:lnTo>
                  <a:lnTo>
                    <a:pt x="1" y="3"/>
                  </a:lnTo>
                  <a:lnTo>
                    <a:pt x="3"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2" name="Freeform 23">
              <a:extLst>
                <a:ext uri="{FF2B5EF4-FFF2-40B4-BE49-F238E27FC236}">
                  <a16:creationId xmlns:a16="http://schemas.microsoft.com/office/drawing/2014/main" id="{C92C3601-61F0-4299-A152-2D584D3F0088}"/>
                </a:ext>
              </a:extLst>
            </p:cNvPr>
            <p:cNvSpPr>
              <a:spLocks/>
            </p:cNvSpPr>
            <p:nvPr/>
          </p:nvSpPr>
          <p:spPr bwMode="auto">
            <a:xfrm>
              <a:off x="4921250" y="1844675"/>
              <a:ext cx="1050925" cy="187325"/>
            </a:xfrm>
            <a:custGeom>
              <a:avLst/>
              <a:gdLst>
                <a:gd name="T0" fmla="*/ 662 w 662"/>
                <a:gd name="T1" fmla="*/ 118 h 118"/>
                <a:gd name="T2" fmla="*/ 602 w 662"/>
                <a:gd name="T3" fmla="*/ 0 h 118"/>
                <a:gd name="T4" fmla="*/ 27 w 662"/>
                <a:gd name="T5" fmla="*/ 0 h 118"/>
                <a:gd name="T6" fmla="*/ 0 w 662"/>
                <a:gd name="T7" fmla="*/ 52 h 118"/>
                <a:gd name="T8" fmla="*/ 9 w 662"/>
                <a:gd name="T9" fmla="*/ 68 h 118"/>
                <a:gd name="T10" fmla="*/ 36 w 662"/>
                <a:gd name="T11" fmla="*/ 15 h 118"/>
                <a:gd name="T12" fmla="*/ 593 w 662"/>
                <a:gd name="T13" fmla="*/ 15 h 118"/>
                <a:gd name="T14" fmla="*/ 638 w 662"/>
                <a:gd name="T15" fmla="*/ 103 h 118"/>
                <a:gd name="T16" fmla="*/ 26 w 662"/>
                <a:gd name="T17" fmla="*/ 103 h 118"/>
                <a:gd name="T18" fmla="*/ 34 w 662"/>
                <a:gd name="T19" fmla="*/ 118 h 118"/>
                <a:gd name="T20" fmla="*/ 662 w 662"/>
                <a:gd name="T2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2" h="118">
                  <a:moveTo>
                    <a:pt x="662" y="118"/>
                  </a:moveTo>
                  <a:lnTo>
                    <a:pt x="602" y="0"/>
                  </a:lnTo>
                  <a:lnTo>
                    <a:pt x="27" y="0"/>
                  </a:lnTo>
                  <a:lnTo>
                    <a:pt x="0" y="52"/>
                  </a:lnTo>
                  <a:lnTo>
                    <a:pt x="9" y="68"/>
                  </a:lnTo>
                  <a:lnTo>
                    <a:pt x="36" y="15"/>
                  </a:lnTo>
                  <a:lnTo>
                    <a:pt x="593" y="15"/>
                  </a:lnTo>
                  <a:lnTo>
                    <a:pt x="638" y="103"/>
                  </a:lnTo>
                  <a:lnTo>
                    <a:pt x="26" y="103"/>
                  </a:lnTo>
                  <a:lnTo>
                    <a:pt x="34" y="118"/>
                  </a:lnTo>
                  <a:lnTo>
                    <a:pt x="662" y="118"/>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3" name="Freeform 24">
              <a:extLst>
                <a:ext uri="{FF2B5EF4-FFF2-40B4-BE49-F238E27FC236}">
                  <a16:creationId xmlns:a16="http://schemas.microsoft.com/office/drawing/2014/main" id="{682489E9-490D-466C-BE68-3A39B131948F}"/>
                </a:ext>
              </a:extLst>
            </p:cNvPr>
            <p:cNvSpPr>
              <a:spLocks/>
            </p:cNvSpPr>
            <p:nvPr/>
          </p:nvSpPr>
          <p:spPr bwMode="auto">
            <a:xfrm>
              <a:off x="4921250" y="1844675"/>
              <a:ext cx="1050925" cy="187325"/>
            </a:xfrm>
            <a:custGeom>
              <a:avLst/>
              <a:gdLst>
                <a:gd name="T0" fmla="*/ 662 w 662"/>
                <a:gd name="T1" fmla="*/ 118 h 118"/>
                <a:gd name="T2" fmla="*/ 602 w 662"/>
                <a:gd name="T3" fmla="*/ 0 h 118"/>
                <a:gd name="T4" fmla="*/ 27 w 662"/>
                <a:gd name="T5" fmla="*/ 0 h 118"/>
                <a:gd name="T6" fmla="*/ 0 w 662"/>
                <a:gd name="T7" fmla="*/ 52 h 118"/>
                <a:gd name="T8" fmla="*/ 9 w 662"/>
                <a:gd name="T9" fmla="*/ 68 h 118"/>
                <a:gd name="T10" fmla="*/ 36 w 662"/>
                <a:gd name="T11" fmla="*/ 15 h 118"/>
                <a:gd name="T12" fmla="*/ 593 w 662"/>
                <a:gd name="T13" fmla="*/ 15 h 118"/>
                <a:gd name="T14" fmla="*/ 638 w 662"/>
                <a:gd name="T15" fmla="*/ 103 h 118"/>
                <a:gd name="T16" fmla="*/ 26 w 662"/>
                <a:gd name="T17" fmla="*/ 103 h 118"/>
                <a:gd name="T18" fmla="*/ 34 w 662"/>
                <a:gd name="T19" fmla="*/ 118 h 118"/>
                <a:gd name="T20" fmla="*/ 662 w 662"/>
                <a:gd name="T2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2" h="118">
                  <a:moveTo>
                    <a:pt x="662" y="118"/>
                  </a:moveTo>
                  <a:lnTo>
                    <a:pt x="602" y="0"/>
                  </a:lnTo>
                  <a:lnTo>
                    <a:pt x="27" y="0"/>
                  </a:lnTo>
                  <a:lnTo>
                    <a:pt x="0" y="52"/>
                  </a:lnTo>
                  <a:lnTo>
                    <a:pt x="9" y="68"/>
                  </a:lnTo>
                  <a:lnTo>
                    <a:pt x="36" y="15"/>
                  </a:lnTo>
                  <a:lnTo>
                    <a:pt x="593" y="15"/>
                  </a:lnTo>
                  <a:lnTo>
                    <a:pt x="638" y="103"/>
                  </a:lnTo>
                  <a:lnTo>
                    <a:pt x="26" y="103"/>
                  </a:lnTo>
                  <a:lnTo>
                    <a:pt x="34" y="118"/>
                  </a:lnTo>
                  <a:lnTo>
                    <a:pt x="662" y="1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4" name="Freeform 25">
              <a:extLst>
                <a:ext uri="{FF2B5EF4-FFF2-40B4-BE49-F238E27FC236}">
                  <a16:creationId xmlns:a16="http://schemas.microsoft.com/office/drawing/2014/main" id="{73AD3D31-FB28-4709-B67A-CFF6B23D164B}"/>
                </a:ext>
              </a:extLst>
            </p:cNvPr>
            <p:cNvSpPr>
              <a:spLocks/>
            </p:cNvSpPr>
            <p:nvPr/>
          </p:nvSpPr>
          <p:spPr bwMode="auto">
            <a:xfrm>
              <a:off x="4945063" y="1974850"/>
              <a:ext cx="17463" cy="33338"/>
            </a:xfrm>
            <a:custGeom>
              <a:avLst/>
              <a:gdLst>
                <a:gd name="T0" fmla="*/ 0 w 11"/>
                <a:gd name="T1" fmla="*/ 0 h 21"/>
                <a:gd name="T2" fmla="*/ 11 w 11"/>
                <a:gd name="T3" fmla="*/ 21 h 21"/>
                <a:gd name="T4" fmla="*/ 11 w 11"/>
                <a:gd name="T5" fmla="*/ 21 h 21"/>
                <a:gd name="T6" fmla="*/ 0 w 11"/>
                <a:gd name="T7" fmla="*/ 0 h 21"/>
              </a:gdLst>
              <a:ahLst/>
              <a:cxnLst>
                <a:cxn ang="0">
                  <a:pos x="T0" y="T1"/>
                </a:cxn>
                <a:cxn ang="0">
                  <a:pos x="T2" y="T3"/>
                </a:cxn>
                <a:cxn ang="0">
                  <a:pos x="T4" y="T5"/>
                </a:cxn>
                <a:cxn ang="0">
                  <a:pos x="T6" y="T7"/>
                </a:cxn>
              </a:cxnLst>
              <a:rect l="0" t="0" r="r" b="b"/>
              <a:pathLst>
                <a:path w="11" h="21">
                  <a:moveTo>
                    <a:pt x="0" y="0"/>
                  </a:moveTo>
                  <a:lnTo>
                    <a:pt x="11" y="21"/>
                  </a:lnTo>
                  <a:lnTo>
                    <a:pt x="11" y="21"/>
                  </a:lnTo>
                  <a:lnTo>
                    <a:pt x="0" y="0"/>
                  </a:lnTo>
                  <a:close/>
                </a:path>
              </a:pathLst>
            </a:custGeom>
            <a:solidFill>
              <a:srgbClr val="A8A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5" name="Freeform 26">
              <a:extLst>
                <a:ext uri="{FF2B5EF4-FFF2-40B4-BE49-F238E27FC236}">
                  <a16:creationId xmlns:a16="http://schemas.microsoft.com/office/drawing/2014/main" id="{E20761D9-B6EF-4875-9EE0-6C56527433BF}"/>
                </a:ext>
              </a:extLst>
            </p:cNvPr>
            <p:cNvSpPr>
              <a:spLocks/>
            </p:cNvSpPr>
            <p:nvPr/>
          </p:nvSpPr>
          <p:spPr bwMode="auto">
            <a:xfrm>
              <a:off x="4945063" y="1974850"/>
              <a:ext cx="17463" cy="33338"/>
            </a:xfrm>
            <a:custGeom>
              <a:avLst/>
              <a:gdLst>
                <a:gd name="T0" fmla="*/ 0 w 11"/>
                <a:gd name="T1" fmla="*/ 0 h 21"/>
                <a:gd name="T2" fmla="*/ 11 w 11"/>
                <a:gd name="T3" fmla="*/ 21 h 21"/>
                <a:gd name="T4" fmla="*/ 11 w 11"/>
                <a:gd name="T5" fmla="*/ 21 h 21"/>
                <a:gd name="T6" fmla="*/ 0 w 11"/>
                <a:gd name="T7" fmla="*/ 0 h 21"/>
              </a:gdLst>
              <a:ahLst/>
              <a:cxnLst>
                <a:cxn ang="0">
                  <a:pos x="T0" y="T1"/>
                </a:cxn>
                <a:cxn ang="0">
                  <a:pos x="T2" y="T3"/>
                </a:cxn>
                <a:cxn ang="0">
                  <a:pos x="T4" y="T5"/>
                </a:cxn>
                <a:cxn ang="0">
                  <a:pos x="T6" y="T7"/>
                </a:cxn>
              </a:cxnLst>
              <a:rect l="0" t="0" r="r" b="b"/>
              <a:pathLst>
                <a:path w="11" h="21">
                  <a:moveTo>
                    <a:pt x="0" y="0"/>
                  </a:moveTo>
                  <a:lnTo>
                    <a:pt x="11" y="21"/>
                  </a:lnTo>
                  <a:lnTo>
                    <a:pt x="11" y="2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6" name="Freeform 27">
              <a:extLst>
                <a:ext uri="{FF2B5EF4-FFF2-40B4-BE49-F238E27FC236}">
                  <a16:creationId xmlns:a16="http://schemas.microsoft.com/office/drawing/2014/main" id="{6F20815D-A858-4AB5-99D1-1959B0FD3D03}"/>
                </a:ext>
              </a:extLst>
            </p:cNvPr>
            <p:cNvSpPr>
              <a:spLocks/>
            </p:cNvSpPr>
            <p:nvPr/>
          </p:nvSpPr>
          <p:spPr bwMode="auto">
            <a:xfrm>
              <a:off x="4935538" y="1952625"/>
              <a:ext cx="26988" cy="55563"/>
            </a:xfrm>
            <a:custGeom>
              <a:avLst/>
              <a:gdLst>
                <a:gd name="T0" fmla="*/ 0 w 17"/>
                <a:gd name="T1" fmla="*/ 0 h 35"/>
                <a:gd name="T2" fmla="*/ 0 w 17"/>
                <a:gd name="T3" fmla="*/ 0 h 35"/>
                <a:gd name="T4" fmla="*/ 0 w 17"/>
                <a:gd name="T5" fmla="*/ 0 h 35"/>
                <a:gd name="T6" fmla="*/ 17 w 17"/>
                <a:gd name="T7" fmla="*/ 35 h 35"/>
                <a:gd name="T8" fmla="*/ 17 w 17"/>
                <a:gd name="T9" fmla="*/ 35 h 35"/>
                <a:gd name="T10" fmla="*/ 6 w 17"/>
                <a:gd name="T11" fmla="*/ 14 h 35"/>
                <a:gd name="T12" fmla="*/ 0 w 1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7" h="35">
                  <a:moveTo>
                    <a:pt x="0" y="0"/>
                  </a:moveTo>
                  <a:lnTo>
                    <a:pt x="0" y="0"/>
                  </a:lnTo>
                  <a:lnTo>
                    <a:pt x="0" y="0"/>
                  </a:lnTo>
                  <a:lnTo>
                    <a:pt x="17" y="35"/>
                  </a:lnTo>
                  <a:lnTo>
                    <a:pt x="17" y="35"/>
                  </a:lnTo>
                  <a:lnTo>
                    <a:pt x="6" y="14"/>
                  </a:lnTo>
                  <a:lnTo>
                    <a:pt x="0" y="0"/>
                  </a:lnTo>
                  <a:close/>
                </a:path>
              </a:pathLst>
            </a:custGeom>
            <a:solidFill>
              <a:srgbClr val="8B90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7" name="Freeform 28">
              <a:extLst>
                <a:ext uri="{FF2B5EF4-FFF2-40B4-BE49-F238E27FC236}">
                  <a16:creationId xmlns:a16="http://schemas.microsoft.com/office/drawing/2014/main" id="{C4FF71EA-8A09-4ED7-A328-C1B4B3FAF92A}"/>
                </a:ext>
              </a:extLst>
            </p:cNvPr>
            <p:cNvSpPr>
              <a:spLocks/>
            </p:cNvSpPr>
            <p:nvPr/>
          </p:nvSpPr>
          <p:spPr bwMode="auto">
            <a:xfrm>
              <a:off x="4935538" y="1952625"/>
              <a:ext cx="26988" cy="55563"/>
            </a:xfrm>
            <a:custGeom>
              <a:avLst/>
              <a:gdLst>
                <a:gd name="T0" fmla="*/ 0 w 17"/>
                <a:gd name="T1" fmla="*/ 0 h 35"/>
                <a:gd name="T2" fmla="*/ 0 w 17"/>
                <a:gd name="T3" fmla="*/ 0 h 35"/>
                <a:gd name="T4" fmla="*/ 0 w 17"/>
                <a:gd name="T5" fmla="*/ 0 h 35"/>
                <a:gd name="T6" fmla="*/ 17 w 17"/>
                <a:gd name="T7" fmla="*/ 35 h 35"/>
                <a:gd name="T8" fmla="*/ 17 w 17"/>
                <a:gd name="T9" fmla="*/ 35 h 35"/>
                <a:gd name="T10" fmla="*/ 6 w 17"/>
                <a:gd name="T11" fmla="*/ 14 h 35"/>
                <a:gd name="T12" fmla="*/ 0 w 1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7" h="35">
                  <a:moveTo>
                    <a:pt x="0" y="0"/>
                  </a:moveTo>
                  <a:lnTo>
                    <a:pt x="0" y="0"/>
                  </a:lnTo>
                  <a:lnTo>
                    <a:pt x="0" y="0"/>
                  </a:lnTo>
                  <a:lnTo>
                    <a:pt x="17" y="35"/>
                  </a:lnTo>
                  <a:lnTo>
                    <a:pt x="17" y="35"/>
                  </a:lnTo>
                  <a:lnTo>
                    <a:pt x="6" y="1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8" name="Freeform 29">
              <a:extLst>
                <a:ext uri="{FF2B5EF4-FFF2-40B4-BE49-F238E27FC236}">
                  <a16:creationId xmlns:a16="http://schemas.microsoft.com/office/drawing/2014/main" id="{E6E4DDB3-755B-4217-A47A-2ED412DB6925}"/>
                </a:ext>
              </a:extLst>
            </p:cNvPr>
            <p:cNvSpPr>
              <a:spLocks noEditPoints="1"/>
            </p:cNvSpPr>
            <p:nvPr/>
          </p:nvSpPr>
          <p:spPr bwMode="auto">
            <a:xfrm>
              <a:off x="3444875" y="1757363"/>
              <a:ext cx="5295900" cy="4137025"/>
            </a:xfrm>
            <a:custGeom>
              <a:avLst/>
              <a:gdLst>
                <a:gd name="T0" fmla="*/ 5492 w 5553"/>
                <a:gd name="T1" fmla="*/ 0 h 4355"/>
                <a:gd name="T2" fmla="*/ 60 w 5553"/>
                <a:gd name="T3" fmla="*/ 0 h 4355"/>
                <a:gd name="T4" fmla="*/ 0 w 5553"/>
                <a:gd name="T5" fmla="*/ 61 h 4355"/>
                <a:gd name="T6" fmla="*/ 0 w 5553"/>
                <a:gd name="T7" fmla="*/ 265 h 4355"/>
                <a:gd name="T8" fmla="*/ 0 w 5553"/>
                <a:gd name="T9" fmla="*/ 465 h 4355"/>
                <a:gd name="T10" fmla="*/ 0 w 5553"/>
                <a:gd name="T11" fmla="*/ 4294 h 4355"/>
                <a:gd name="T12" fmla="*/ 60 w 5553"/>
                <a:gd name="T13" fmla="*/ 4355 h 4355"/>
                <a:gd name="T14" fmla="*/ 5492 w 5553"/>
                <a:gd name="T15" fmla="*/ 4355 h 4355"/>
                <a:gd name="T16" fmla="*/ 5553 w 5553"/>
                <a:gd name="T17" fmla="*/ 4294 h 4355"/>
                <a:gd name="T18" fmla="*/ 5553 w 5553"/>
                <a:gd name="T19" fmla="*/ 465 h 4355"/>
                <a:gd name="T20" fmla="*/ 5553 w 5553"/>
                <a:gd name="T21" fmla="*/ 265 h 4355"/>
                <a:gd name="T22" fmla="*/ 5553 w 5553"/>
                <a:gd name="T23" fmla="*/ 61 h 4355"/>
                <a:gd name="T24" fmla="*/ 5492 w 5553"/>
                <a:gd name="T25" fmla="*/ 0 h 4355"/>
                <a:gd name="T26" fmla="*/ 5528 w 5553"/>
                <a:gd name="T27" fmla="*/ 4294 h 4355"/>
                <a:gd name="T28" fmla="*/ 5492 w 5553"/>
                <a:gd name="T29" fmla="*/ 4330 h 4355"/>
                <a:gd name="T30" fmla="*/ 60 w 5553"/>
                <a:gd name="T31" fmla="*/ 4330 h 4355"/>
                <a:gd name="T32" fmla="*/ 25 w 5553"/>
                <a:gd name="T33" fmla="*/ 4294 h 4355"/>
                <a:gd name="T34" fmla="*/ 25 w 5553"/>
                <a:gd name="T35" fmla="*/ 465 h 4355"/>
                <a:gd name="T36" fmla="*/ 5528 w 5553"/>
                <a:gd name="T37" fmla="*/ 465 h 4355"/>
                <a:gd name="T38" fmla="*/ 5528 w 5553"/>
                <a:gd name="T39" fmla="*/ 4294 h 4355"/>
                <a:gd name="T40" fmla="*/ 2649 w 5553"/>
                <a:gd name="T41" fmla="*/ 290 h 4355"/>
                <a:gd name="T42" fmla="*/ 5528 w 5553"/>
                <a:gd name="T43" fmla="*/ 290 h 4355"/>
                <a:gd name="T44" fmla="*/ 5528 w 5553"/>
                <a:gd name="T45" fmla="*/ 440 h 4355"/>
                <a:gd name="T46" fmla="*/ 25 w 5553"/>
                <a:gd name="T47" fmla="*/ 440 h 4355"/>
                <a:gd name="T48" fmla="*/ 25 w 5553"/>
                <a:gd name="T49" fmla="*/ 290 h 4355"/>
                <a:gd name="T50" fmla="*/ 447 w 5553"/>
                <a:gd name="T51" fmla="*/ 290 h 4355"/>
                <a:gd name="T52" fmla="*/ 459 w 5553"/>
                <a:gd name="T53" fmla="*/ 265 h 4355"/>
                <a:gd name="T54" fmla="*/ 25 w 5553"/>
                <a:gd name="T55" fmla="*/ 265 h 4355"/>
                <a:gd name="T56" fmla="*/ 25 w 5553"/>
                <a:gd name="T57" fmla="*/ 61 h 4355"/>
                <a:gd name="T58" fmla="*/ 60 w 5553"/>
                <a:gd name="T59" fmla="*/ 25 h 4355"/>
                <a:gd name="T60" fmla="*/ 5492 w 5553"/>
                <a:gd name="T61" fmla="*/ 25 h 4355"/>
                <a:gd name="T62" fmla="*/ 5528 w 5553"/>
                <a:gd name="T63" fmla="*/ 61 h 4355"/>
                <a:gd name="T64" fmla="*/ 5528 w 5553"/>
                <a:gd name="T65" fmla="*/ 265 h 4355"/>
                <a:gd name="T66" fmla="*/ 2637 w 5553"/>
                <a:gd name="T67" fmla="*/ 265 h 4355"/>
                <a:gd name="T68" fmla="*/ 2649 w 5553"/>
                <a:gd name="T69" fmla="*/ 29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53" h="4355">
                  <a:moveTo>
                    <a:pt x="5492" y="0"/>
                  </a:moveTo>
                  <a:cubicBezTo>
                    <a:pt x="60" y="0"/>
                    <a:pt x="60" y="0"/>
                    <a:pt x="60" y="0"/>
                  </a:cubicBezTo>
                  <a:cubicBezTo>
                    <a:pt x="27" y="0"/>
                    <a:pt x="0" y="27"/>
                    <a:pt x="0" y="61"/>
                  </a:cubicBezTo>
                  <a:cubicBezTo>
                    <a:pt x="0" y="265"/>
                    <a:pt x="0" y="265"/>
                    <a:pt x="0" y="265"/>
                  </a:cubicBezTo>
                  <a:cubicBezTo>
                    <a:pt x="0" y="465"/>
                    <a:pt x="0" y="465"/>
                    <a:pt x="0" y="465"/>
                  </a:cubicBezTo>
                  <a:cubicBezTo>
                    <a:pt x="0" y="4294"/>
                    <a:pt x="0" y="4294"/>
                    <a:pt x="0" y="4294"/>
                  </a:cubicBezTo>
                  <a:cubicBezTo>
                    <a:pt x="0" y="4328"/>
                    <a:pt x="27" y="4355"/>
                    <a:pt x="60" y="4355"/>
                  </a:cubicBezTo>
                  <a:cubicBezTo>
                    <a:pt x="5492" y="4355"/>
                    <a:pt x="5492" y="4355"/>
                    <a:pt x="5492" y="4355"/>
                  </a:cubicBezTo>
                  <a:cubicBezTo>
                    <a:pt x="5526" y="4355"/>
                    <a:pt x="5553" y="4328"/>
                    <a:pt x="5553" y="4294"/>
                  </a:cubicBezTo>
                  <a:cubicBezTo>
                    <a:pt x="5553" y="465"/>
                    <a:pt x="5553" y="465"/>
                    <a:pt x="5553" y="465"/>
                  </a:cubicBezTo>
                  <a:cubicBezTo>
                    <a:pt x="5553" y="265"/>
                    <a:pt x="5553" y="265"/>
                    <a:pt x="5553" y="265"/>
                  </a:cubicBezTo>
                  <a:cubicBezTo>
                    <a:pt x="5553" y="61"/>
                    <a:pt x="5553" y="61"/>
                    <a:pt x="5553" y="61"/>
                  </a:cubicBezTo>
                  <a:cubicBezTo>
                    <a:pt x="5553" y="27"/>
                    <a:pt x="5526" y="0"/>
                    <a:pt x="5492" y="0"/>
                  </a:cubicBezTo>
                  <a:close/>
                  <a:moveTo>
                    <a:pt x="5528" y="4294"/>
                  </a:moveTo>
                  <a:cubicBezTo>
                    <a:pt x="5528" y="4314"/>
                    <a:pt x="5512" y="4330"/>
                    <a:pt x="5492" y="4330"/>
                  </a:cubicBezTo>
                  <a:cubicBezTo>
                    <a:pt x="60" y="4330"/>
                    <a:pt x="60" y="4330"/>
                    <a:pt x="60" y="4330"/>
                  </a:cubicBezTo>
                  <a:cubicBezTo>
                    <a:pt x="41" y="4330"/>
                    <a:pt x="25" y="4314"/>
                    <a:pt x="25" y="4294"/>
                  </a:cubicBezTo>
                  <a:cubicBezTo>
                    <a:pt x="25" y="465"/>
                    <a:pt x="25" y="465"/>
                    <a:pt x="25" y="465"/>
                  </a:cubicBezTo>
                  <a:cubicBezTo>
                    <a:pt x="5528" y="465"/>
                    <a:pt x="5528" y="465"/>
                    <a:pt x="5528" y="465"/>
                  </a:cubicBezTo>
                  <a:lnTo>
                    <a:pt x="5528" y="4294"/>
                  </a:lnTo>
                  <a:close/>
                  <a:moveTo>
                    <a:pt x="2649" y="290"/>
                  </a:moveTo>
                  <a:cubicBezTo>
                    <a:pt x="5528" y="290"/>
                    <a:pt x="5528" y="290"/>
                    <a:pt x="5528" y="290"/>
                  </a:cubicBezTo>
                  <a:cubicBezTo>
                    <a:pt x="5528" y="440"/>
                    <a:pt x="5528" y="440"/>
                    <a:pt x="5528" y="440"/>
                  </a:cubicBezTo>
                  <a:cubicBezTo>
                    <a:pt x="25" y="440"/>
                    <a:pt x="25" y="440"/>
                    <a:pt x="25" y="440"/>
                  </a:cubicBezTo>
                  <a:cubicBezTo>
                    <a:pt x="25" y="290"/>
                    <a:pt x="25" y="290"/>
                    <a:pt x="25" y="290"/>
                  </a:cubicBezTo>
                  <a:cubicBezTo>
                    <a:pt x="447" y="290"/>
                    <a:pt x="447" y="290"/>
                    <a:pt x="447" y="290"/>
                  </a:cubicBezTo>
                  <a:cubicBezTo>
                    <a:pt x="459" y="265"/>
                    <a:pt x="459" y="265"/>
                    <a:pt x="459" y="265"/>
                  </a:cubicBezTo>
                  <a:cubicBezTo>
                    <a:pt x="25" y="265"/>
                    <a:pt x="25" y="265"/>
                    <a:pt x="25" y="265"/>
                  </a:cubicBezTo>
                  <a:cubicBezTo>
                    <a:pt x="25" y="61"/>
                    <a:pt x="25" y="61"/>
                    <a:pt x="25" y="61"/>
                  </a:cubicBezTo>
                  <a:cubicBezTo>
                    <a:pt x="25" y="41"/>
                    <a:pt x="41" y="25"/>
                    <a:pt x="60" y="25"/>
                  </a:cubicBezTo>
                  <a:cubicBezTo>
                    <a:pt x="5492" y="25"/>
                    <a:pt x="5492" y="25"/>
                    <a:pt x="5492" y="25"/>
                  </a:cubicBezTo>
                  <a:cubicBezTo>
                    <a:pt x="5512" y="25"/>
                    <a:pt x="5528" y="41"/>
                    <a:pt x="5528" y="61"/>
                  </a:cubicBezTo>
                  <a:cubicBezTo>
                    <a:pt x="5528" y="265"/>
                    <a:pt x="5528" y="265"/>
                    <a:pt x="5528" y="265"/>
                  </a:cubicBezTo>
                  <a:cubicBezTo>
                    <a:pt x="2637" y="265"/>
                    <a:pt x="2637" y="265"/>
                    <a:pt x="2637" y="265"/>
                  </a:cubicBezTo>
                  <a:lnTo>
                    <a:pt x="2649" y="290"/>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sp>
        <p:nvSpPr>
          <p:cNvPr id="24" name="Rectangle 23">
            <a:extLst>
              <a:ext uri="{FF2B5EF4-FFF2-40B4-BE49-F238E27FC236}">
                <a16:creationId xmlns:a16="http://schemas.microsoft.com/office/drawing/2014/main" id="{F3BDD2EC-6CDB-4F36-ADCF-F2BCC350E865}"/>
              </a:ext>
            </a:extLst>
          </p:cNvPr>
          <p:cNvSpPr/>
          <p:nvPr/>
        </p:nvSpPr>
        <p:spPr>
          <a:xfrm>
            <a:off x="4890546" y="1580878"/>
            <a:ext cx="6409914" cy="2669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Rectangle 24">
            <a:extLst>
              <a:ext uri="{FF2B5EF4-FFF2-40B4-BE49-F238E27FC236}">
                <a16:creationId xmlns:a16="http://schemas.microsoft.com/office/drawing/2014/main" id="{9805EF0B-826C-4DD6-B36B-925DDA73D584}"/>
              </a:ext>
            </a:extLst>
          </p:cNvPr>
          <p:cNvSpPr/>
          <p:nvPr/>
        </p:nvSpPr>
        <p:spPr>
          <a:xfrm>
            <a:off x="5494020" y="1402673"/>
            <a:ext cx="4908569" cy="1247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2" name="Group 21">
            <a:extLst>
              <a:ext uri="{FF2B5EF4-FFF2-40B4-BE49-F238E27FC236}">
                <a16:creationId xmlns:a16="http://schemas.microsoft.com/office/drawing/2014/main" id="{9AA55948-1F97-445C-B0EC-1B9065BE98EE}"/>
              </a:ext>
            </a:extLst>
          </p:cNvPr>
          <p:cNvGrpSpPr/>
          <p:nvPr/>
        </p:nvGrpSpPr>
        <p:grpSpPr>
          <a:xfrm>
            <a:off x="550647" y="1895296"/>
            <a:ext cx="3944256" cy="916269"/>
            <a:chOff x="550647" y="2238229"/>
            <a:chExt cx="3944256" cy="916269"/>
          </a:xfrm>
        </p:grpSpPr>
        <p:sp>
          <p:nvSpPr>
            <p:cNvPr id="43" name="Freeform 220">
              <a:extLst>
                <a:ext uri="{FF2B5EF4-FFF2-40B4-BE49-F238E27FC236}">
                  <a16:creationId xmlns:a16="http://schemas.microsoft.com/office/drawing/2014/main" id="{7685CD0C-825B-482A-A2DE-5F15CE4F683E}"/>
                </a:ext>
              </a:extLst>
            </p:cNvPr>
            <p:cNvSpPr>
              <a:spLocks noEditPoints="1"/>
            </p:cNvSpPr>
            <p:nvPr/>
          </p:nvSpPr>
          <p:spPr bwMode="auto">
            <a:xfrm>
              <a:off x="550647" y="2332546"/>
              <a:ext cx="314236" cy="314236"/>
            </a:xfrm>
            <a:custGeom>
              <a:avLst/>
              <a:gdLst>
                <a:gd name="T0" fmla="*/ 25 w 27"/>
                <a:gd name="T1" fmla="*/ 25 h 27"/>
                <a:gd name="T2" fmla="*/ 15 w 27"/>
                <a:gd name="T3" fmla="*/ 27 h 27"/>
                <a:gd name="T4" fmla="*/ 25 w 27"/>
                <a:gd name="T5" fmla="*/ 15 h 27"/>
                <a:gd name="T6" fmla="*/ 14 w 27"/>
                <a:gd name="T7" fmla="*/ 3 h 27"/>
                <a:gd name="T8" fmla="*/ 16 w 27"/>
                <a:gd name="T9" fmla="*/ 6 h 27"/>
                <a:gd name="T10" fmla="*/ 12 w 27"/>
                <a:gd name="T11" fmla="*/ 7 h 27"/>
                <a:gd name="T12" fmla="*/ 10 w 27"/>
                <a:gd name="T13" fmla="*/ 5 h 27"/>
                <a:gd name="T14" fmla="*/ 12 w 27"/>
                <a:gd name="T15" fmla="*/ 4 h 27"/>
                <a:gd name="T16" fmla="*/ 11 w 27"/>
                <a:gd name="T17" fmla="*/ 5 h 27"/>
                <a:gd name="T18" fmla="*/ 14 w 27"/>
                <a:gd name="T19" fmla="*/ 5 h 27"/>
                <a:gd name="T20" fmla="*/ 15 w 27"/>
                <a:gd name="T21" fmla="*/ 5 h 27"/>
                <a:gd name="T22" fmla="*/ 12 w 27"/>
                <a:gd name="T23" fmla="*/ 4 h 27"/>
                <a:gd name="T24" fmla="*/ 3 w 27"/>
                <a:gd name="T25" fmla="*/ 7 h 27"/>
                <a:gd name="T26" fmla="*/ 9 w 27"/>
                <a:gd name="T27" fmla="*/ 4 h 27"/>
                <a:gd name="T28" fmla="*/ 3 w 27"/>
                <a:gd name="T29" fmla="*/ 5 h 27"/>
                <a:gd name="T30" fmla="*/ 5 w 27"/>
                <a:gd name="T31" fmla="*/ 3 h 27"/>
                <a:gd name="T32" fmla="*/ 9 w 27"/>
                <a:gd name="T33" fmla="*/ 5 h 27"/>
                <a:gd name="T34" fmla="*/ 4 w 27"/>
                <a:gd name="T35" fmla="*/ 4 h 27"/>
                <a:gd name="T36" fmla="*/ 3 w 27"/>
                <a:gd name="T37" fmla="*/ 5 h 27"/>
                <a:gd name="T38" fmla="*/ 17 w 27"/>
                <a:gd name="T39" fmla="*/ 4 h 27"/>
                <a:gd name="T40" fmla="*/ 23 w 27"/>
                <a:gd name="T41" fmla="*/ 7 h 27"/>
                <a:gd name="T42" fmla="*/ 23 w 27"/>
                <a:gd name="T43" fmla="*/ 5 h 27"/>
                <a:gd name="T44" fmla="*/ 23 w 27"/>
                <a:gd name="T45" fmla="*/ 4 h 27"/>
                <a:gd name="T46" fmla="*/ 17 w 27"/>
                <a:gd name="T47" fmla="*/ 5 h 27"/>
                <a:gd name="T48" fmla="*/ 21 w 27"/>
                <a:gd name="T49" fmla="*/ 3 h 27"/>
                <a:gd name="T50" fmla="*/ 23 w 27"/>
                <a:gd name="T51" fmla="*/ 5 h 27"/>
                <a:gd name="T52" fmla="*/ 11 w 27"/>
                <a:gd name="T53" fmla="*/ 13 h 27"/>
                <a:gd name="T54" fmla="*/ 0 w 27"/>
                <a:gd name="T55" fmla="*/ 13 h 27"/>
                <a:gd name="T56" fmla="*/ 2 w 27"/>
                <a:gd name="T57" fmla="*/ 8 h 27"/>
                <a:gd name="T58" fmla="*/ 27 w 27"/>
                <a:gd name="T59" fmla="*/ 11 h 27"/>
                <a:gd name="T60" fmla="*/ 26 w 27"/>
                <a:gd name="T61" fmla="*/ 13 h 27"/>
                <a:gd name="T62" fmla="*/ 15 w 27"/>
                <a:gd name="T63" fmla="*/ 8 h 27"/>
                <a:gd name="T64" fmla="*/ 27 w 27"/>
                <a:gd name="T65" fmla="*/ 11 h 27"/>
                <a:gd name="T66" fmla="*/ 3 w 27"/>
                <a:gd name="T67" fmla="*/ 27 h 27"/>
                <a:gd name="T68" fmla="*/ 1 w 27"/>
                <a:gd name="T69" fmla="*/ 15 h 27"/>
                <a:gd name="T70" fmla="*/ 11 w 27"/>
                <a:gd name="T7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27">
                  <a:moveTo>
                    <a:pt x="25" y="15"/>
                  </a:moveTo>
                  <a:cubicBezTo>
                    <a:pt x="25" y="25"/>
                    <a:pt x="25" y="25"/>
                    <a:pt x="25" y="25"/>
                  </a:cubicBezTo>
                  <a:cubicBezTo>
                    <a:pt x="25" y="26"/>
                    <a:pt x="24" y="27"/>
                    <a:pt x="23" y="27"/>
                  </a:cubicBezTo>
                  <a:cubicBezTo>
                    <a:pt x="15" y="27"/>
                    <a:pt x="15" y="27"/>
                    <a:pt x="15" y="27"/>
                  </a:cubicBezTo>
                  <a:cubicBezTo>
                    <a:pt x="15" y="15"/>
                    <a:pt x="15" y="15"/>
                    <a:pt x="15" y="15"/>
                  </a:cubicBezTo>
                  <a:cubicBezTo>
                    <a:pt x="25" y="15"/>
                    <a:pt x="25" y="15"/>
                    <a:pt x="25" y="15"/>
                  </a:cubicBezTo>
                  <a:close/>
                  <a:moveTo>
                    <a:pt x="12" y="3"/>
                  </a:moveTo>
                  <a:cubicBezTo>
                    <a:pt x="14" y="3"/>
                    <a:pt x="14" y="3"/>
                    <a:pt x="14" y="3"/>
                  </a:cubicBezTo>
                  <a:cubicBezTo>
                    <a:pt x="15" y="3"/>
                    <a:pt x="16" y="4"/>
                    <a:pt x="16" y="5"/>
                  </a:cubicBezTo>
                  <a:cubicBezTo>
                    <a:pt x="16" y="6"/>
                    <a:pt x="16" y="6"/>
                    <a:pt x="16" y="6"/>
                  </a:cubicBezTo>
                  <a:cubicBezTo>
                    <a:pt x="16" y="7"/>
                    <a:pt x="15" y="7"/>
                    <a:pt x="14" y="7"/>
                  </a:cubicBezTo>
                  <a:cubicBezTo>
                    <a:pt x="12" y="7"/>
                    <a:pt x="12" y="7"/>
                    <a:pt x="12" y="7"/>
                  </a:cubicBezTo>
                  <a:cubicBezTo>
                    <a:pt x="11" y="7"/>
                    <a:pt x="10" y="7"/>
                    <a:pt x="10" y="6"/>
                  </a:cubicBezTo>
                  <a:cubicBezTo>
                    <a:pt x="10" y="5"/>
                    <a:pt x="10" y="5"/>
                    <a:pt x="10" y="5"/>
                  </a:cubicBezTo>
                  <a:cubicBezTo>
                    <a:pt x="10" y="4"/>
                    <a:pt x="11" y="3"/>
                    <a:pt x="12" y="3"/>
                  </a:cubicBezTo>
                  <a:close/>
                  <a:moveTo>
                    <a:pt x="12" y="4"/>
                  </a:moveTo>
                  <a:cubicBezTo>
                    <a:pt x="12" y="4"/>
                    <a:pt x="11" y="4"/>
                    <a:pt x="11" y="5"/>
                  </a:cubicBezTo>
                  <a:cubicBezTo>
                    <a:pt x="11" y="5"/>
                    <a:pt x="11" y="5"/>
                    <a:pt x="11" y="5"/>
                  </a:cubicBezTo>
                  <a:cubicBezTo>
                    <a:pt x="11" y="5"/>
                    <a:pt x="12" y="5"/>
                    <a:pt x="12" y="5"/>
                  </a:cubicBezTo>
                  <a:cubicBezTo>
                    <a:pt x="14" y="5"/>
                    <a:pt x="14" y="5"/>
                    <a:pt x="14" y="5"/>
                  </a:cubicBezTo>
                  <a:cubicBezTo>
                    <a:pt x="15" y="5"/>
                    <a:pt x="15" y="5"/>
                    <a:pt x="15" y="5"/>
                  </a:cubicBezTo>
                  <a:cubicBezTo>
                    <a:pt x="15" y="5"/>
                    <a:pt x="15" y="5"/>
                    <a:pt x="15" y="5"/>
                  </a:cubicBezTo>
                  <a:cubicBezTo>
                    <a:pt x="15" y="4"/>
                    <a:pt x="15" y="4"/>
                    <a:pt x="14" y="4"/>
                  </a:cubicBezTo>
                  <a:cubicBezTo>
                    <a:pt x="12" y="4"/>
                    <a:pt x="12" y="4"/>
                    <a:pt x="12" y="4"/>
                  </a:cubicBezTo>
                  <a:close/>
                  <a:moveTo>
                    <a:pt x="1" y="5"/>
                  </a:moveTo>
                  <a:cubicBezTo>
                    <a:pt x="1" y="6"/>
                    <a:pt x="2" y="7"/>
                    <a:pt x="3" y="7"/>
                  </a:cubicBezTo>
                  <a:cubicBezTo>
                    <a:pt x="8" y="7"/>
                    <a:pt x="8" y="7"/>
                    <a:pt x="8" y="7"/>
                  </a:cubicBezTo>
                  <a:cubicBezTo>
                    <a:pt x="10" y="7"/>
                    <a:pt x="11" y="5"/>
                    <a:pt x="9" y="4"/>
                  </a:cubicBezTo>
                  <a:cubicBezTo>
                    <a:pt x="6" y="2"/>
                    <a:pt x="1" y="0"/>
                    <a:pt x="1" y="5"/>
                  </a:cubicBezTo>
                  <a:close/>
                  <a:moveTo>
                    <a:pt x="3" y="5"/>
                  </a:moveTo>
                  <a:cubicBezTo>
                    <a:pt x="2" y="5"/>
                    <a:pt x="2" y="4"/>
                    <a:pt x="2" y="4"/>
                  </a:cubicBezTo>
                  <a:cubicBezTo>
                    <a:pt x="2" y="3"/>
                    <a:pt x="4" y="3"/>
                    <a:pt x="5" y="3"/>
                  </a:cubicBezTo>
                  <a:cubicBezTo>
                    <a:pt x="6" y="3"/>
                    <a:pt x="8" y="4"/>
                    <a:pt x="8" y="4"/>
                  </a:cubicBezTo>
                  <a:cubicBezTo>
                    <a:pt x="9" y="4"/>
                    <a:pt x="9" y="5"/>
                    <a:pt x="9" y="5"/>
                  </a:cubicBezTo>
                  <a:cubicBezTo>
                    <a:pt x="8" y="6"/>
                    <a:pt x="6" y="4"/>
                    <a:pt x="5" y="4"/>
                  </a:cubicBezTo>
                  <a:cubicBezTo>
                    <a:pt x="5" y="4"/>
                    <a:pt x="4" y="4"/>
                    <a:pt x="4" y="4"/>
                  </a:cubicBezTo>
                  <a:cubicBezTo>
                    <a:pt x="4" y="4"/>
                    <a:pt x="3" y="4"/>
                    <a:pt x="3" y="5"/>
                  </a:cubicBezTo>
                  <a:cubicBezTo>
                    <a:pt x="3" y="5"/>
                    <a:pt x="3" y="5"/>
                    <a:pt x="3" y="5"/>
                  </a:cubicBezTo>
                  <a:close/>
                  <a:moveTo>
                    <a:pt x="25" y="5"/>
                  </a:moveTo>
                  <a:cubicBezTo>
                    <a:pt x="25" y="0"/>
                    <a:pt x="20" y="2"/>
                    <a:pt x="17" y="4"/>
                  </a:cubicBezTo>
                  <a:cubicBezTo>
                    <a:pt x="16" y="5"/>
                    <a:pt x="16" y="7"/>
                    <a:pt x="18" y="7"/>
                  </a:cubicBezTo>
                  <a:cubicBezTo>
                    <a:pt x="23" y="7"/>
                    <a:pt x="23" y="7"/>
                    <a:pt x="23" y="7"/>
                  </a:cubicBezTo>
                  <a:cubicBezTo>
                    <a:pt x="24" y="7"/>
                    <a:pt x="25" y="6"/>
                    <a:pt x="25" y="5"/>
                  </a:cubicBezTo>
                  <a:close/>
                  <a:moveTo>
                    <a:pt x="23" y="5"/>
                  </a:moveTo>
                  <a:cubicBezTo>
                    <a:pt x="23" y="5"/>
                    <a:pt x="23" y="5"/>
                    <a:pt x="23" y="5"/>
                  </a:cubicBezTo>
                  <a:cubicBezTo>
                    <a:pt x="23" y="4"/>
                    <a:pt x="23" y="4"/>
                    <a:pt x="23" y="4"/>
                  </a:cubicBezTo>
                  <a:cubicBezTo>
                    <a:pt x="22" y="4"/>
                    <a:pt x="22" y="4"/>
                    <a:pt x="22" y="4"/>
                  </a:cubicBezTo>
                  <a:cubicBezTo>
                    <a:pt x="21" y="4"/>
                    <a:pt x="18" y="6"/>
                    <a:pt x="17" y="5"/>
                  </a:cubicBezTo>
                  <a:cubicBezTo>
                    <a:pt x="17" y="5"/>
                    <a:pt x="17" y="4"/>
                    <a:pt x="18" y="4"/>
                  </a:cubicBezTo>
                  <a:cubicBezTo>
                    <a:pt x="18" y="4"/>
                    <a:pt x="20" y="3"/>
                    <a:pt x="21" y="3"/>
                  </a:cubicBezTo>
                  <a:cubicBezTo>
                    <a:pt x="23" y="3"/>
                    <a:pt x="24" y="3"/>
                    <a:pt x="24" y="4"/>
                  </a:cubicBezTo>
                  <a:cubicBezTo>
                    <a:pt x="24" y="4"/>
                    <a:pt x="24" y="5"/>
                    <a:pt x="23" y="5"/>
                  </a:cubicBezTo>
                  <a:close/>
                  <a:moveTo>
                    <a:pt x="11" y="8"/>
                  </a:moveTo>
                  <a:cubicBezTo>
                    <a:pt x="11" y="13"/>
                    <a:pt x="11" y="13"/>
                    <a:pt x="11" y="13"/>
                  </a:cubicBezTo>
                  <a:cubicBezTo>
                    <a:pt x="0" y="13"/>
                    <a:pt x="0" y="13"/>
                    <a:pt x="0" y="13"/>
                  </a:cubicBezTo>
                  <a:cubicBezTo>
                    <a:pt x="0" y="13"/>
                    <a:pt x="0" y="13"/>
                    <a:pt x="0" y="13"/>
                  </a:cubicBezTo>
                  <a:cubicBezTo>
                    <a:pt x="0" y="12"/>
                    <a:pt x="0" y="11"/>
                    <a:pt x="0" y="11"/>
                  </a:cubicBezTo>
                  <a:cubicBezTo>
                    <a:pt x="0" y="10"/>
                    <a:pt x="1" y="8"/>
                    <a:pt x="2" y="8"/>
                  </a:cubicBezTo>
                  <a:cubicBezTo>
                    <a:pt x="5" y="8"/>
                    <a:pt x="8" y="8"/>
                    <a:pt x="11" y="8"/>
                  </a:cubicBezTo>
                  <a:close/>
                  <a:moveTo>
                    <a:pt x="27" y="11"/>
                  </a:moveTo>
                  <a:cubicBezTo>
                    <a:pt x="27" y="11"/>
                    <a:pt x="27" y="12"/>
                    <a:pt x="27" y="13"/>
                  </a:cubicBezTo>
                  <a:cubicBezTo>
                    <a:pt x="27" y="13"/>
                    <a:pt x="26" y="13"/>
                    <a:pt x="26" y="13"/>
                  </a:cubicBezTo>
                  <a:cubicBezTo>
                    <a:pt x="15" y="13"/>
                    <a:pt x="15" y="13"/>
                    <a:pt x="15" y="13"/>
                  </a:cubicBezTo>
                  <a:cubicBezTo>
                    <a:pt x="15" y="8"/>
                    <a:pt x="15" y="8"/>
                    <a:pt x="15" y="8"/>
                  </a:cubicBezTo>
                  <a:cubicBezTo>
                    <a:pt x="18" y="8"/>
                    <a:pt x="21" y="8"/>
                    <a:pt x="24" y="8"/>
                  </a:cubicBezTo>
                  <a:cubicBezTo>
                    <a:pt x="25" y="8"/>
                    <a:pt x="27" y="10"/>
                    <a:pt x="27" y="11"/>
                  </a:cubicBezTo>
                  <a:close/>
                  <a:moveTo>
                    <a:pt x="11" y="27"/>
                  </a:moveTo>
                  <a:cubicBezTo>
                    <a:pt x="3" y="27"/>
                    <a:pt x="3" y="27"/>
                    <a:pt x="3" y="27"/>
                  </a:cubicBezTo>
                  <a:cubicBezTo>
                    <a:pt x="2" y="27"/>
                    <a:pt x="1" y="26"/>
                    <a:pt x="1" y="25"/>
                  </a:cubicBezTo>
                  <a:cubicBezTo>
                    <a:pt x="1" y="15"/>
                    <a:pt x="1" y="15"/>
                    <a:pt x="1" y="15"/>
                  </a:cubicBezTo>
                  <a:cubicBezTo>
                    <a:pt x="11" y="15"/>
                    <a:pt x="11" y="15"/>
                    <a:pt x="11" y="15"/>
                  </a:cubicBezTo>
                  <a:lnTo>
                    <a:pt x="11" y="27"/>
                  </a:lnTo>
                  <a:close/>
                </a:path>
              </a:pathLst>
            </a:custGeom>
            <a:solidFill>
              <a:schemeClr val="tx1"/>
            </a:solidFill>
            <a:ln>
              <a:noFill/>
            </a:ln>
          </p:spPr>
          <p:txBody>
            <a:bodyPr vert="horz" wrap="square" lIns="121889" tIns="60944" rIns="121889" bIns="60944" numCol="1" anchor="t" anchorCtr="0" compatLnSpc="1">
              <a:prstTxWarp prst="textNoShape">
                <a:avLst/>
              </a:prstTxWarp>
            </a:bodyPr>
            <a:lstStyle/>
            <a:p>
              <a:endParaRPr lang="en-US" sz="1866"/>
            </a:p>
          </p:txBody>
        </p:sp>
        <p:sp>
          <p:nvSpPr>
            <p:cNvPr id="38" name="Rectangle 37">
              <a:extLst>
                <a:ext uri="{FF2B5EF4-FFF2-40B4-BE49-F238E27FC236}">
                  <a16:creationId xmlns:a16="http://schemas.microsoft.com/office/drawing/2014/main" id="{C8A1271B-BBE3-42F9-9FF2-26073C985CCB}"/>
                </a:ext>
              </a:extLst>
            </p:cNvPr>
            <p:cNvSpPr/>
            <p:nvPr/>
          </p:nvSpPr>
          <p:spPr>
            <a:xfrm>
              <a:off x="985671" y="2554334"/>
              <a:ext cx="3509232" cy="600164"/>
            </a:xfrm>
            <a:prstGeom prst="rect">
              <a:avLst/>
            </a:prstGeom>
          </p:spPr>
          <p:txBody>
            <a:bodyPr wrap="square">
              <a:spAutoFit/>
            </a:bodyPr>
            <a:lstStyle/>
            <a:p>
              <a:pPr algn="just"/>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 sed diam </a:t>
              </a:r>
              <a:r>
                <a:rPr lang="en-US" sz="1100" dirty="0" err="1">
                  <a:latin typeface="Lato "/>
                  <a:ea typeface="Lato Black" panose="020F0502020204030203" pitchFamily="34" charset="0"/>
                  <a:cs typeface="Lato Black" panose="020F0502020204030203" pitchFamily="34" charset="0"/>
                </a:rPr>
                <a:t>nonummy</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nibh</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euismod</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tincidunt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laoreet</a:t>
              </a:r>
              <a:r>
                <a:rPr lang="en-US" sz="1100" dirty="0">
                  <a:latin typeface="Lato "/>
                  <a:ea typeface="Lato Black" panose="020F0502020204030203" pitchFamily="34" charset="0"/>
                  <a:cs typeface="Lato Black" panose="020F0502020204030203" pitchFamily="34" charset="0"/>
                </a:rPr>
                <a:t> dolore magna </a:t>
              </a:r>
              <a:r>
                <a:rPr lang="en-US" sz="1100" dirty="0" err="1">
                  <a:latin typeface="Lato "/>
                  <a:ea typeface="Lato Black" panose="020F0502020204030203" pitchFamily="34" charset="0"/>
                  <a:cs typeface="Lato Black" panose="020F0502020204030203" pitchFamily="34" charset="0"/>
                </a:rPr>
                <a:t>aliquam</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erat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volutpat</a:t>
              </a:r>
              <a:r>
                <a:rPr lang="en-US" sz="1100" dirty="0">
                  <a:latin typeface="Lato "/>
                  <a:ea typeface="Lato Black" panose="020F0502020204030203" pitchFamily="34" charset="0"/>
                  <a:cs typeface="Lato Black" panose="020F0502020204030203" pitchFamily="34" charset="0"/>
                </a:rPr>
                <a:t>. </a:t>
              </a:r>
            </a:p>
          </p:txBody>
        </p:sp>
        <p:sp>
          <p:nvSpPr>
            <p:cNvPr id="39" name="Rectangle 38">
              <a:extLst>
                <a:ext uri="{FF2B5EF4-FFF2-40B4-BE49-F238E27FC236}">
                  <a16:creationId xmlns:a16="http://schemas.microsoft.com/office/drawing/2014/main" id="{9AF42F75-AA35-4ED9-B7A2-9D37AC3C32F4}"/>
                </a:ext>
              </a:extLst>
            </p:cNvPr>
            <p:cNvSpPr/>
            <p:nvPr/>
          </p:nvSpPr>
          <p:spPr>
            <a:xfrm>
              <a:off x="985671" y="2238229"/>
              <a:ext cx="1790875" cy="369332"/>
            </a:xfrm>
            <a:prstGeom prst="rect">
              <a:avLst/>
            </a:prstGeom>
          </p:spPr>
          <p:txBody>
            <a:bodyPr wrap="none">
              <a:spAutoFit/>
            </a:bodyPr>
            <a:lstStyle/>
            <a:p>
              <a:r>
                <a:rPr lang="en-ID" dirty="0">
                  <a:latin typeface="Lato Black" panose="020F0502020204030203" pitchFamily="34" charset="0"/>
                  <a:ea typeface="Lato Black" panose="020F0502020204030203" pitchFamily="34" charset="0"/>
                  <a:cs typeface="Lato Black" panose="020F0502020204030203" pitchFamily="34" charset="0"/>
                </a:rPr>
                <a:t>Your Title Here</a:t>
              </a:r>
            </a:p>
          </p:txBody>
        </p:sp>
      </p:grpSp>
      <p:grpSp>
        <p:nvGrpSpPr>
          <p:cNvPr id="23" name="Group 22">
            <a:extLst>
              <a:ext uri="{FF2B5EF4-FFF2-40B4-BE49-F238E27FC236}">
                <a16:creationId xmlns:a16="http://schemas.microsoft.com/office/drawing/2014/main" id="{B8C4D5BB-F203-4B53-8D3A-5E25D4C7BAA3}"/>
              </a:ext>
            </a:extLst>
          </p:cNvPr>
          <p:cNvGrpSpPr/>
          <p:nvPr/>
        </p:nvGrpSpPr>
        <p:grpSpPr>
          <a:xfrm>
            <a:off x="550647" y="3128478"/>
            <a:ext cx="3944256" cy="916269"/>
            <a:chOff x="550647" y="3501891"/>
            <a:chExt cx="3944256" cy="916269"/>
          </a:xfrm>
        </p:grpSpPr>
        <p:sp>
          <p:nvSpPr>
            <p:cNvPr id="44" name="Freeform 33">
              <a:extLst>
                <a:ext uri="{FF2B5EF4-FFF2-40B4-BE49-F238E27FC236}">
                  <a16:creationId xmlns:a16="http://schemas.microsoft.com/office/drawing/2014/main" id="{08E23D95-99AE-4B5B-B1CB-08A2C82B37C1}"/>
                </a:ext>
              </a:extLst>
            </p:cNvPr>
            <p:cNvSpPr>
              <a:spLocks noChangeArrowheads="1"/>
            </p:cNvSpPr>
            <p:nvPr/>
          </p:nvSpPr>
          <p:spPr bwMode="auto">
            <a:xfrm>
              <a:off x="550647" y="3639490"/>
              <a:ext cx="369380" cy="302221"/>
            </a:xfrm>
            <a:custGeom>
              <a:avLst/>
              <a:gdLst>
                <a:gd name="T0" fmla="*/ 216437 w 649"/>
                <a:gd name="T1" fmla="*/ 10748 h 531"/>
                <a:gd name="T2" fmla="*/ 216437 w 649"/>
                <a:gd name="T3" fmla="*/ 10748 h 531"/>
                <a:gd name="T4" fmla="*/ 179528 w 649"/>
                <a:gd name="T5" fmla="*/ 10748 h 531"/>
                <a:gd name="T6" fmla="*/ 74176 w 649"/>
                <a:gd name="T7" fmla="*/ 116077 h 531"/>
                <a:gd name="T8" fmla="*/ 53034 w 649"/>
                <a:gd name="T9" fmla="*/ 89924 h 531"/>
                <a:gd name="T10" fmla="*/ 10750 w 649"/>
                <a:gd name="T11" fmla="*/ 89924 h 531"/>
                <a:gd name="T12" fmla="*/ 10750 w 649"/>
                <a:gd name="T13" fmla="*/ 132199 h 531"/>
                <a:gd name="T14" fmla="*/ 58051 w 649"/>
                <a:gd name="T15" fmla="*/ 174116 h 531"/>
                <a:gd name="T16" fmla="*/ 95318 w 649"/>
                <a:gd name="T17" fmla="*/ 174116 h 531"/>
                <a:gd name="T18" fmla="*/ 216437 w 649"/>
                <a:gd name="T19" fmla="*/ 53023 h 531"/>
                <a:gd name="T20" fmla="*/ 216437 w 649"/>
                <a:gd name="T21" fmla="*/ 10748 h 531"/>
                <a:gd name="T22" fmla="*/ 206045 w 649"/>
                <a:gd name="T23" fmla="*/ 42275 h 531"/>
                <a:gd name="T24" fmla="*/ 206045 w 649"/>
                <a:gd name="T25" fmla="*/ 42275 h 531"/>
                <a:gd name="T26" fmla="*/ 84568 w 649"/>
                <a:gd name="T27" fmla="*/ 163726 h 531"/>
                <a:gd name="T28" fmla="*/ 68801 w 649"/>
                <a:gd name="T29" fmla="*/ 163726 h 531"/>
                <a:gd name="T30" fmla="*/ 21142 w 649"/>
                <a:gd name="T31" fmla="*/ 116077 h 531"/>
                <a:gd name="T32" fmla="*/ 21142 w 649"/>
                <a:gd name="T33" fmla="*/ 100314 h 531"/>
                <a:gd name="T34" fmla="*/ 42284 w 649"/>
                <a:gd name="T35" fmla="*/ 100314 h 531"/>
                <a:gd name="T36" fmla="*/ 74176 w 649"/>
                <a:gd name="T37" fmla="*/ 132199 h 531"/>
                <a:gd name="T38" fmla="*/ 189920 w 649"/>
                <a:gd name="T39" fmla="*/ 21138 h 531"/>
                <a:gd name="T40" fmla="*/ 206045 w 649"/>
                <a:gd name="T41" fmla="*/ 21138 h 531"/>
                <a:gd name="T42" fmla="*/ 206045 w 649"/>
                <a:gd name="T43" fmla="*/ 42275 h 5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9" h="531">
                  <a:moveTo>
                    <a:pt x="604" y="30"/>
                  </a:moveTo>
                  <a:lnTo>
                    <a:pt x="604" y="30"/>
                  </a:lnTo>
                  <a:cubicBezTo>
                    <a:pt x="575" y="0"/>
                    <a:pt x="530" y="0"/>
                    <a:pt x="501" y="30"/>
                  </a:cubicBezTo>
                  <a:cubicBezTo>
                    <a:pt x="207" y="324"/>
                    <a:pt x="207" y="324"/>
                    <a:pt x="207" y="324"/>
                  </a:cubicBezTo>
                  <a:cubicBezTo>
                    <a:pt x="148" y="251"/>
                    <a:pt x="148" y="251"/>
                    <a:pt x="148" y="251"/>
                  </a:cubicBezTo>
                  <a:cubicBezTo>
                    <a:pt x="103" y="207"/>
                    <a:pt x="59" y="207"/>
                    <a:pt x="30" y="251"/>
                  </a:cubicBezTo>
                  <a:cubicBezTo>
                    <a:pt x="0" y="280"/>
                    <a:pt x="0" y="324"/>
                    <a:pt x="30" y="369"/>
                  </a:cubicBezTo>
                  <a:cubicBezTo>
                    <a:pt x="162" y="486"/>
                    <a:pt x="162" y="486"/>
                    <a:pt x="162" y="486"/>
                  </a:cubicBezTo>
                  <a:cubicBezTo>
                    <a:pt x="192" y="530"/>
                    <a:pt x="236" y="530"/>
                    <a:pt x="266" y="486"/>
                  </a:cubicBezTo>
                  <a:cubicBezTo>
                    <a:pt x="604" y="148"/>
                    <a:pt x="604" y="148"/>
                    <a:pt x="604" y="148"/>
                  </a:cubicBezTo>
                  <a:cubicBezTo>
                    <a:pt x="648" y="118"/>
                    <a:pt x="648" y="59"/>
                    <a:pt x="604" y="30"/>
                  </a:cubicBezTo>
                  <a:close/>
                  <a:moveTo>
                    <a:pt x="575" y="118"/>
                  </a:moveTo>
                  <a:lnTo>
                    <a:pt x="575" y="118"/>
                  </a:lnTo>
                  <a:cubicBezTo>
                    <a:pt x="575" y="118"/>
                    <a:pt x="251" y="457"/>
                    <a:pt x="236" y="457"/>
                  </a:cubicBezTo>
                  <a:cubicBezTo>
                    <a:pt x="221" y="471"/>
                    <a:pt x="207" y="471"/>
                    <a:pt x="192" y="457"/>
                  </a:cubicBezTo>
                  <a:lnTo>
                    <a:pt x="59" y="324"/>
                  </a:lnTo>
                  <a:cubicBezTo>
                    <a:pt x="45" y="310"/>
                    <a:pt x="45" y="295"/>
                    <a:pt x="59" y="280"/>
                  </a:cubicBezTo>
                  <a:cubicBezTo>
                    <a:pt x="74" y="265"/>
                    <a:pt x="103" y="265"/>
                    <a:pt x="118" y="280"/>
                  </a:cubicBezTo>
                  <a:cubicBezTo>
                    <a:pt x="207" y="369"/>
                    <a:pt x="207" y="369"/>
                    <a:pt x="207" y="369"/>
                  </a:cubicBezTo>
                  <a:cubicBezTo>
                    <a:pt x="530" y="59"/>
                    <a:pt x="530" y="59"/>
                    <a:pt x="530" y="59"/>
                  </a:cubicBezTo>
                  <a:cubicBezTo>
                    <a:pt x="545" y="45"/>
                    <a:pt x="560" y="45"/>
                    <a:pt x="575" y="59"/>
                  </a:cubicBezTo>
                  <a:cubicBezTo>
                    <a:pt x="604" y="74"/>
                    <a:pt x="604" y="103"/>
                    <a:pt x="575" y="118"/>
                  </a:cubicBezTo>
                  <a:close/>
                </a:path>
              </a:pathLst>
            </a:custGeom>
            <a:solidFill>
              <a:schemeClr val="tx1"/>
            </a:solidFill>
            <a:ln>
              <a:noFill/>
            </a:ln>
            <a:effectLst/>
            <a:extLst/>
          </p:spPr>
          <p:txBody>
            <a:bodyPr wrap="none" anchor="ctr"/>
            <a:lstStyle/>
            <a:p>
              <a:endParaRPr lang="en-US" sz="2700"/>
            </a:p>
          </p:txBody>
        </p:sp>
        <p:sp>
          <p:nvSpPr>
            <p:cNvPr id="41" name="Rectangle 40">
              <a:extLst>
                <a:ext uri="{FF2B5EF4-FFF2-40B4-BE49-F238E27FC236}">
                  <a16:creationId xmlns:a16="http://schemas.microsoft.com/office/drawing/2014/main" id="{F4991F39-AC68-4456-8F47-0186CB2C0F2D}"/>
                </a:ext>
              </a:extLst>
            </p:cNvPr>
            <p:cNvSpPr/>
            <p:nvPr/>
          </p:nvSpPr>
          <p:spPr>
            <a:xfrm>
              <a:off x="985671" y="3817996"/>
              <a:ext cx="3509232" cy="600164"/>
            </a:xfrm>
            <a:prstGeom prst="rect">
              <a:avLst/>
            </a:prstGeom>
          </p:spPr>
          <p:txBody>
            <a:bodyPr wrap="square">
              <a:spAutoFit/>
            </a:bodyPr>
            <a:lstStyle/>
            <a:p>
              <a:pPr algn="just"/>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 sed diam </a:t>
              </a:r>
              <a:r>
                <a:rPr lang="en-US" sz="1100" dirty="0" err="1">
                  <a:latin typeface="Lato "/>
                  <a:ea typeface="Lato Black" panose="020F0502020204030203" pitchFamily="34" charset="0"/>
                  <a:cs typeface="Lato Black" panose="020F0502020204030203" pitchFamily="34" charset="0"/>
                </a:rPr>
                <a:t>nonummy</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nibh</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euismod</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tincidunt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laoreet</a:t>
              </a:r>
              <a:r>
                <a:rPr lang="en-US" sz="1100" dirty="0">
                  <a:latin typeface="Lato "/>
                  <a:ea typeface="Lato Black" panose="020F0502020204030203" pitchFamily="34" charset="0"/>
                  <a:cs typeface="Lato Black" panose="020F0502020204030203" pitchFamily="34" charset="0"/>
                </a:rPr>
                <a:t> dolore magna </a:t>
              </a:r>
              <a:r>
                <a:rPr lang="en-US" sz="1100" dirty="0" err="1">
                  <a:latin typeface="Lato "/>
                  <a:ea typeface="Lato Black" panose="020F0502020204030203" pitchFamily="34" charset="0"/>
                  <a:cs typeface="Lato Black" panose="020F0502020204030203" pitchFamily="34" charset="0"/>
                </a:rPr>
                <a:t>aliquam</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erat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volutpat</a:t>
              </a:r>
              <a:r>
                <a:rPr lang="en-US" sz="1100" dirty="0">
                  <a:latin typeface="Lato "/>
                  <a:ea typeface="Lato Black" panose="020F0502020204030203" pitchFamily="34" charset="0"/>
                  <a:cs typeface="Lato Black" panose="020F0502020204030203" pitchFamily="34" charset="0"/>
                </a:rPr>
                <a:t>. </a:t>
              </a:r>
            </a:p>
          </p:txBody>
        </p:sp>
        <p:sp>
          <p:nvSpPr>
            <p:cNvPr id="42" name="Rectangle 41">
              <a:extLst>
                <a:ext uri="{FF2B5EF4-FFF2-40B4-BE49-F238E27FC236}">
                  <a16:creationId xmlns:a16="http://schemas.microsoft.com/office/drawing/2014/main" id="{85926DB1-F224-4FDE-8FFF-D38D1ECA07D5}"/>
                </a:ext>
              </a:extLst>
            </p:cNvPr>
            <p:cNvSpPr/>
            <p:nvPr/>
          </p:nvSpPr>
          <p:spPr>
            <a:xfrm>
              <a:off x="985671" y="3501891"/>
              <a:ext cx="1790875" cy="369332"/>
            </a:xfrm>
            <a:prstGeom prst="rect">
              <a:avLst/>
            </a:prstGeom>
          </p:spPr>
          <p:txBody>
            <a:bodyPr wrap="none">
              <a:spAutoFit/>
            </a:bodyPr>
            <a:lstStyle/>
            <a:p>
              <a:r>
                <a:rPr lang="en-ID" dirty="0">
                  <a:latin typeface="Lato Black" panose="020F0502020204030203" pitchFamily="34" charset="0"/>
                  <a:ea typeface="Lato Black" panose="020F0502020204030203" pitchFamily="34" charset="0"/>
                  <a:cs typeface="Lato Black" panose="020F0502020204030203" pitchFamily="34" charset="0"/>
                </a:rPr>
                <a:t>Your Title Here</a:t>
              </a:r>
            </a:p>
          </p:txBody>
        </p:sp>
      </p:grpSp>
      <p:grpSp>
        <p:nvGrpSpPr>
          <p:cNvPr id="26" name="Group 25">
            <a:extLst>
              <a:ext uri="{FF2B5EF4-FFF2-40B4-BE49-F238E27FC236}">
                <a16:creationId xmlns:a16="http://schemas.microsoft.com/office/drawing/2014/main" id="{53AA39A7-AF77-4EBA-91FA-1326F4CA1431}"/>
              </a:ext>
            </a:extLst>
          </p:cNvPr>
          <p:cNvGrpSpPr/>
          <p:nvPr/>
        </p:nvGrpSpPr>
        <p:grpSpPr>
          <a:xfrm>
            <a:off x="550647" y="4360852"/>
            <a:ext cx="3944256" cy="916269"/>
            <a:chOff x="550647" y="4197573"/>
            <a:chExt cx="3944256" cy="916269"/>
          </a:xfrm>
        </p:grpSpPr>
        <p:grpSp>
          <p:nvGrpSpPr>
            <p:cNvPr id="45" name="Group 44">
              <a:extLst>
                <a:ext uri="{FF2B5EF4-FFF2-40B4-BE49-F238E27FC236}">
                  <a16:creationId xmlns:a16="http://schemas.microsoft.com/office/drawing/2014/main" id="{F7BE81E7-2F21-4EFB-9F2A-E11F02AAB466}"/>
                </a:ext>
              </a:extLst>
            </p:cNvPr>
            <p:cNvGrpSpPr/>
            <p:nvPr/>
          </p:nvGrpSpPr>
          <p:grpSpPr>
            <a:xfrm>
              <a:off x="550647" y="4328524"/>
              <a:ext cx="369374" cy="302221"/>
              <a:chOff x="2569485" y="4937447"/>
              <a:chExt cx="464344" cy="406400"/>
            </a:xfrm>
            <a:solidFill>
              <a:schemeClr val="tx1"/>
            </a:solidFill>
          </p:grpSpPr>
          <p:sp>
            <p:nvSpPr>
              <p:cNvPr id="46" name="AutoShape 103">
                <a:extLst>
                  <a:ext uri="{FF2B5EF4-FFF2-40B4-BE49-F238E27FC236}">
                    <a16:creationId xmlns:a16="http://schemas.microsoft.com/office/drawing/2014/main" id="{3AA21399-2778-440E-9E7A-386CB8D7DFBC}"/>
                  </a:ext>
                </a:extLst>
              </p:cNvPr>
              <p:cNvSpPr>
                <a:spLocks/>
              </p:cNvSpPr>
              <p:nvPr/>
            </p:nvSpPr>
            <p:spPr bwMode="auto">
              <a:xfrm>
                <a:off x="2642510" y="5009678"/>
                <a:ext cx="166688" cy="109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tx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7" name="AutoShape 104">
                <a:extLst>
                  <a:ext uri="{FF2B5EF4-FFF2-40B4-BE49-F238E27FC236}">
                    <a16:creationId xmlns:a16="http://schemas.microsoft.com/office/drawing/2014/main" id="{47A62A24-F9BE-4527-83B6-54DC93F68B68}"/>
                  </a:ext>
                </a:extLst>
              </p:cNvPr>
              <p:cNvSpPr>
                <a:spLocks/>
              </p:cNvSpPr>
              <p:nvPr/>
            </p:nvSpPr>
            <p:spPr bwMode="auto">
              <a:xfrm>
                <a:off x="2569485" y="4937447"/>
                <a:ext cx="464344"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tx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4" name="Rectangle 53">
              <a:extLst>
                <a:ext uri="{FF2B5EF4-FFF2-40B4-BE49-F238E27FC236}">
                  <a16:creationId xmlns:a16="http://schemas.microsoft.com/office/drawing/2014/main" id="{C4C845CF-3F85-4DC2-A92C-32DF8C18D40C}"/>
                </a:ext>
              </a:extLst>
            </p:cNvPr>
            <p:cNvSpPr/>
            <p:nvPr/>
          </p:nvSpPr>
          <p:spPr>
            <a:xfrm>
              <a:off x="985671" y="4513678"/>
              <a:ext cx="3509232" cy="600164"/>
            </a:xfrm>
            <a:prstGeom prst="rect">
              <a:avLst/>
            </a:prstGeom>
          </p:spPr>
          <p:txBody>
            <a:bodyPr wrap="square">
              <a:spAutoFit/>
            </a:bodyPr>
            <a:lstStyle/>
            <a:p>
              <a:pPr algn="just"/>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 sed diam </a:t>
              </a:r>
              <a:r>
                <a:rPr lang="en-US" sz="1100" dirty="0" err="1">
                  <a:latin typeface="Lato "/>
                  <a:ea typeface="Lato Black" panose="020F0502020204030203" pitchFamily="34" charset="0"/>
                  <a:cs typeface="Lato Black" panose="020F0502020204030203" pitchFamily="34" charset="0"/>
                </a:rPr>
                <a:t>nonummy</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nibh</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euismod</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tincidunt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laoreet</a:t>
              </a:r>
              <a:r>
                <a:rPr lang="en-US" sz="1100" dirty="0">
                  <a:latin typeface="Lato "/>
                  <a:ea typeface="Lato Black" panose="020F0502020204030203" pitchFamily="34" charset="0"/>
                  <a:cs typeface="Lato Black" panose="020F0502020204030203" pitchFamily="34" charset="0"/>
                </a:rPr>
                <a:t> dolore magna </a:t>
              </a:r>
              <a:r>
                <a:rPr lang="en-US" sz="1100" dirty="0" err="1">
                  <a:latin typeface="Lato "/>
                  <a:ea typeface="Lato Black" panose="020F0502020204030203" pitchFamily="34" charset="0"/>
                  <a:cs typeface="Lato Black" panose="020F0502020204030203" pitchFamily="34" charset="0"/>
                </a:rPr>
                <a:t>aliquam</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erat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volutpat</a:t>
              </a:r>
              <a:r>
                <a:rPr lang="en-US" sz="1100" dirty="0">
                  <a:latin typeface="Lato "/>
                  <a:ea typeface="Lato Black" panose="020F0502020204030203" pitchFamily="34" charset="0"/>
                  <a:cs typeface="Lato Black" panose="020F0502020204030203" pitchFamily="34" charset="0"/>
                </a:rPr>
                <a:t>. </a:t>
              </a:r>
            </a:p>
          </p:txBody>
        </p:sp>
        <p:sp>
          <p:nvSpPr>
            <p:cNvPr id="55" name="Rectangle 54">
              <a:extLst>
                <a:ext uri="{FF2B5EF4-FFF2-40B4-BE49-F238E27FC236}">
                  <a16:creationId xmlns:a16="http://schemas.microsoft.com/office/drawing/2014/main" id="{5C1A94A8-5A6A-43C5-A515-E9B4A51096CE}"/>
                </a:ext>
              </a:extLst>
            </p:cNvPr>
            <p:cNvSpPr/>
            <p:nvPr/>
          </p:nvSpPr>
          <p:spPr>
            <a:xfrm>
              <a:off x="985671" y="4197573"/>
              <a:ext cx="1790875" cy="369332"/>
            </a:xfrm>
            <a:prstGeom prst="rect">
              <a:avLst/>
            </a:prstGeom>
          </p:spPr>
          <p:txBody>
            <a:bodyPr wrap="none">
              <a:spAutoFit/>
            </a:bodyPr>
            <a:lstStyle/>
            <a:p>
              <a:r>
                <a:rPr lang="en-ID" dirty="0">
                  <a:latin typeface="Lato Black" panose="020F0502020204030203" pitchFamily="34" charset="0"/>
                  <a:ea typeface="Lato Black" panose="020F0502020204030203" pitchFamily="34" charset="0"/>
                  <a:cs typeface="Lato Black" panose="020F0502020204030203" pitchFamily="34" charset="0"/>
                </a:rPr>
                <a:t>Your Title Here</a:t>
              </a:r>
            </a:p>
          </p:txBody>
        </p:sp>
      </p:grpSp>
      <p:sp>
        <p:nvSpPr>
          <p:cNvPr id="56" name="Rectangle 55">
            <a:extLst>
              <a:ext uri="{FF2B5EF4-FFF2-40B4-BE49-F238E27FC236}">
                <a16:creationId xmlns:a16="http://schemas.microsoft.com/office/drawing/2014/main" id="{81ADF9BA-673A-4539-BF1C-FFA8D986205F}"/>
              </a:ext>
            </a:extLst>
          </p:cNvPr>
          <p:cNvSpPr/>
          <p:nvPr/>
        </p:nvSpPr>
        <p:spPr>
          <a:xfrm>
            <a:off x="703412" y="391540"/>
            <a:ext cx="3792037" cy="1200329"/>
          </a:xfrm>
          <a:prstGeom prst="rect">
            <a:avLst/>
          </a:prstGeom>
        </p:spPr>
        <p:txBody>
          <a:bodyPr wrap="square">
            <a:spAutoFit/>
          </a:bodyPr>
          <a:lstStyle/>
          <a:p>
            <a:r>
              <a:rPr lang="en-ID" sz="3600" dirty="0">
                <a:latin typeface="Lato Black" panose="020F0502020204030203" pitchFamily="34" charset="0"/>
                <a:ea typeface="Lato Black" panose="020F0502020204030203" pitchFamily="34" charset="0"/>
                <a:cs typeface="Lato Black" panose="020F0502020204030203" pitchFamily="34" charset="0"/>
              </a:rPr>
              <a:t>Creative And </a:t>
            </a:r>
          </a:p>
          <a:p>
            <a:r>
              <a:rPr lang="en-ID" sz="3600" dirty="0">
                <a:latin typeface="Lato Black" panose="020F0502020204030203" pitchFamily="34" charset="0"/>
                <a:ea typeface="Lato Black" panose="020F0502020204030203" pitchFamily="34" charset="0"/>
                <a:cs typeface="Lato Black" panose="020F0502020204030203" pitchFamily="34" charset="0"/>
              </a:rPr>
              <a:t>Simple Title Here</a:t>
            </a:r>
          </a:p>
        </p:txBody>
      </p:sp>
      <p:sp>
        <p:nvSpPr>
          <p:cNvPr id="57" name="TextBox 56">
            <a:extLst>
              <a:ext uri="{FF2B5EF4-FFF2-40B4-BE49-F238E27FC236}">
                <a16:creationId xmlns:a16="http://schemas.microsoft.com/office/drawing/2014/main" id="{CD1DF876-B063-41B1-8AE0-760E18D6B8D3}"/>
              </a:ext>
            </a:extLst>
          </p:cNvPr>
          <p:cNvSpPr txBox="1"/>
          <p:nvPr/>
        </p:nvSpPr>
        <p:spPr>
          <a:xfrm>
            <a:off x="9715500" y="5646057"/>
            <a:ext cx="2476500" cy="1015663"/>
          </a:xfrm>
          <a:prstGeom prst="rect">
            <a:avLst/>
          </a:prstGeom>
          <a:noFill/>
        </p:spPr>
        <p:txBody>
          <a:bodyPr wrap="square" rtlCol="0">
            <a:spAutoFit/>
          </a:bodyPr>
          <a:lstStyle/>
          <a:p>
            <a:r>
              <a:rPr lang="en-ID" sz="6000" dirty="0" err="1">
                <a:solidFill>
                  <a:schemeClr val="accent1"/>
                </a:solidFill>
                <a:latin typeface="Lobster 1.3" panose="02000506000000020003" pitchFamily="50" charset="0"/>
                <a:ea typeface="Lato" panose="020F0502020204030203" pitchFamily="34" charset="0"/>
                <a:cs typeface="Lato" panose="020F0502020204030203" pitchFamily="34" charset="0"/>
              </a:rPr>
              <a:t>G</a:t>
            </a:r>
            <a:r>
              <a:rPr lang="en-ID" sz="5400" dirty="0" err="1">
                <a:solidFill>
                  <a:schemeClr val="accent1"/>
                </a:solidFill>
                <a:latin typeface="Lobster 1.3" panose="02000506000000020003" pitchFamily="50" charset="0"/>
                <a:ea typeface="Lato" panose="020F0502020204030203" pitchFamily="34" charset="0"/>
                <a:cs typeface="Lato" panose="020F0502020204030203" pitchFamily="34" charset="0"/>
              </a:rPr>
              <a:t>racius</a:t>
            </a:r>
            <a:endParaRPr lang="en-ID" sz="5400" dirty="0">
              <a:solidFill>
                <a:schemeClr val="accent1"/>
              </a:solidFill>
              <a:latin typeface="Lobster 1.3" panose="02000506000000020003" pitchFamily="50" charset="0"/>
              <a:ea typeface="Lato" panose="020F0502020204030203" pitchFamily="34" charset="0"/>
              <a:cs typeface="Lato" panose="020F0502020204030203" pitchFamily="34" charset="0"/>
            </a:endParaRPr>
          </a:p>
        </p:txBody>
      </p:sp>
      <p:sp>
        <p:nvSpPr>
          <p:cNvPr id="3" name="Picture Placeholder 2">
            <a:extLst>
              <a:ext uri="{FF2B5EF4-FFF2-40B4-BE49-F238E27FC236}">
                <a16:creationId xmlns:a16="http://schemas.microsoft.com/office/drawing/2014/main" id="{7579F578-AE10-44F6-92E4-43D92AF052D1}"/>
              </a:ext>
            </a:extLst>
          </p:cNvPr>
          <p:cNvSpPr>
            <a:spLocks noGrp="1"/>
          </p:cNvSpPr>
          <p:nvPr>
            <p:ph type="pic" sz="quarter" idx="10"/>
          </p:nvPr>
        </p:nvSpPr>
        <p:spPr/>
      </p:sp>
    </p:spTree>
    <p:extLst>
      <p:ext uri="{BB962C8B-B14F-4D97-AF65-F5344CB8AC3E}">
        <p14:creationId xmlns:p14="http://schemas.microsoft.com/office/powerpoint/2010/main" val="2334620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980A39A-6CA4-4EA1-A438-C64796D200E6}"/>
              </a:ext>
            </a:extLst>
          </p:cNvPr>
          <p:cNvSpPr/>
          <p:nvPr/>
        </p:nvSpPr>
        <p:spPr>
          <a:xfrm>
            <a:off x="0" y="2656512"/>
            <a:ext cx="12192000" cy="13588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6" name="AutoShape 3">
            <a:extLst>
              <a:ext uri="{FF2B5EF4-FFF2-40B4-BE49-F238E27FC236}">
                <a16:creationId xmlns:a16="http://schemas.microsoft.com/office/drawing/2014/main" id="{151B1FCB-7BA3-4D2A-9A58-C6FCA40F839C}"/>
              </a:ext>
            </a:extLst>
          </p:cNvPr>
          <p:cNvSpPr>
            <a:spLocks noChangeAspect="1" noChangeArrowheads="1" noTextEdit="1"/>
          </p:cNvSpPr>
          <p:nvPr/>
        </p:nvSpPr>
        <p:spPr bwMode="auto">
          <a:xfrm>
            <a:off x="1652587" y="1206981"/>
            <a:ext cx="8886825" cy="426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7" name="Freeform 5">
            <a:extLst>
              <a:ext uri="{FF2B5EF4-FFF2-40B4-BE49-F238E27FC236}">
                <a16:creationId xmlns:a16="http://schemas.microsoft.com/office/drawing/2014/main" id="{8D29F60D-F584-4DB3-8848-33F5C2D36620}"/>
              </a:ext>
            </a:extLst>
          </p:cNvPr>
          <p:cNvSpPr>
            <a:spLocks/>
          </p:cNvSpPr>
          <p:nvPr/>
        </p:nvSpPr>
        <p:spPr bwMode="auto">
          <a:xfrm>
            <a:off x="5075408" y="1206981"/>
            <a:ext cx="1012063" cy="1202536"/>
          </a:xfrm>
          <a:custGeom>
            <a:avLst/>
            <a:gdLst>
              <a:gd name="T0" fmla="*/ 615 w 991"/>
              <a:gd name="T1" fmla="*/ 976 h 1184"/>
              <a:gd name="T2" fmla="*/ 872 w 991"/>
              <a:gd name="T3" fmla="*/ 817 h 1184"/>
              <a:gd name="T4" fmla="*/ 991 w 991"/>
              <a:gd name="T5" fmla="*/ 496 h 1184"/>
              <a:gd name="T6" fmla="*/ 495 w 991"/>
              <a:gd name="T7" fmla="*/ 0 h 1184"/>
              <a:gd name="T8" fmla="*/ 0 w 991"/>
              <a:gd name="T9" fmla="*/ 496 h 1184"/>
              <a:gd name="T10" fmla="*/ 119 w 991"/>
              <a:gd name="T11" fmla="*/ 817 h 1184"/>
              <a:gd name="T12" fmla="*/ 376 w 991"/>
              <a:gd name="T13" fmla="*/ 976 h 1184"/>
              <a:gd name="T14" fmla="*/ 495 w 991"/>
              <a:gd name="T15" fmla="*/ 1184 h 1184"/>
              <a:gd name="T16" fmla="*/ 615 w 991"/>
              <a:gd name="T17" fmla="*/ 976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1" h="1184">
                <a:moveTo>
                  <a:pt x="615" y="976"/>
                </a:moveTo>
                <a:cubicBezTo>
                  <a:pt x="715" y="952"/>
                  <a:pt x="805" y="896"/>
                  <a:pt x="872" y="817"/>
                </a:cubicBezTo>
                <a:cubicBezTo>
                  <a:pt x="949" y="728"/>
                  <a:pt x="991" y="614"/>
                  <a:pt x="991" y="496"/>
                </a:cubicBezTo>
                <a:cubicBezTo>
                  <a:pt x="991" y="223"/>
                  <a:pt x="769" y="0"/>
                  <a:pt x="495" y="0"/>
                </a:cubicBezTo>
                <a:cubicBezTo>
                  <a:pt x="222" y="0"/>
                  <a:pt x="0" y="223"/>
                  <a:pt x="0" y="496"/>
                </a:cubicBezTo>
                <a:cubicBezTo>
                  <a:pt x="0" y="614"/>
                  <a:pt x="42" y="728"/>
                  <a:pt x="119" y="817"/>
                </a:cubicBezTo>
                <a:cubicBezTo>
                  <a:pt x="186" y="896"/>
                  <a:pt x="276" y="952"/>
                  <a:pt x="376" y="976"/>
                </a:cubicBezTo>
                <a:cubicBezTo>
                  <a:pt x="495" y="1184"/>
                  <a:pt x="495" y="1184"/>
                  <a:pt x="495" y="1184"/>
                </a:cubicBezTo>
                <a:lnTo>
                  <a:pt x="615" y="97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ID"/>
          </a:p>
        </p:txBody>
      </p:sp>
      <p:sp>
        <p:nvSpPr>
          <p:cNvPr id="8" name="Freeform 6">
            <a:extLst>
              <a:ext uri="{FF2B5EF4-FFF2-40B4-BE49-F238E27FC236}">
                <a16:creationId xmlns:a16="http://schemas.microsoft.com/office/drawing/2014/main" id="{9B2BC8A3-3A65-4224-9755-B84354419F62}"/>
              </a:ext>
            </a:extLst>
          </p:cNvPr>
          <p:cNvSpPr>
            <a:spLocks/>
          </p:cNvSpPr>
          <p:nvPr/>
        </p:nvSpPr>
        <p:spPr bwMode="auto">
          <a:xfrm>
            <a:off x="5156430" y="1288002"/>
            <a:ext cx="850019" cy="960891"/>
          </a:xfrm>
          <a:custGeom>
            <a:avLst/>
            <a:gdLst>
              <a:gd name="T0" fmla="*/ 0 w 833"/>
              <a:gd name="T1" fmla="*/ 416 h 946"/>
              <a:gd name="T2" fmla="*/ 416 w 833"/>
              <a:gd name="T3" fmla="*/ 0 h 946"/>
              <a:gd name="T4" fmla="*/ 833 w 833"/>
              <a:gd name="T5" fmla="*/ 416 h 946"/>
              <a:gd name="T6" fmla="*/ 485 w 833"/>
              <a:gd name="T7" fmla="*/ 826 h 946"/>
              <a:gd name="T8" fmla="*/ 416 w 833"/>
              <a:gd name="T9" fmla="*/ 946 h 946"/>
              <a:gd name="T10" fmla="*/ 347 w 833"/>
              <a:gd name="T11" fmla="*/ 826 h 946"/>
              <a:gd name="T12" fmla="*/ 0 w 833"/>
              <a:gd name="T13" fmla="*/ 416 h 946"/>
            </a:gdLst>
            <a:ahLst/>
            <a:cxnLst>
              <a:cxn ang="0">
                <a:pos x="T0" y="T1"/>
              </a:cxn>
              <a:cxn ang="0">
                <a:pos x="T2" y="T3"/>
              </a:cxn>
              <a:cxn ang="0">
                <a:pos x="T4" y="T5"/>
              </a:cxn>
              <a:cxn ang="0">
                <a:pos x="T6" y="T7"/>
              </a:cxn>
              <a:cxn ang="0">
                <a:pos x="T8" y="T9"/>
              </a:cxn>
              <a:cxn ang="0">
                <a:pos x="T10" y="T11"/>
              </a:cxn>
              <a:cxn ang="0">
                <a:pos x="T12" y="T13"/>
              </a:cxn>
            </a:cxnLst>
            <a:rect l="0" t="0" r="r" b="b"/>
            <a:pathLst>
              <a:path w="833" h="946">
                <a:moveTo>
                  <a:pt x="0" y="416"/>
                </a:moveTo>
                <a:cubicBezTo>
                  <a:pt x="0" y="186"/>
                  <a:pt x="187" y="0"/>
                  <a:pt x="416" y="0"/>
                </a:cubicBezTo>
                <a:cubicBezTo>
                  <a:pt x="646" y="0"/>
                  <a:pt x="833" y="186"/>
                  <a:pt x="833" y="416"/>
                </a:cubicBezTo>
                <a:cubicBezTo>
                  <a:pt x="833" y="622"/>
                  <a:pt x="682" y="793"/>
                  <a:pt x="485" y="826"/>
                </a:cubicBezTo>
                <a:cubicBezTo>
                  <a:pt x="416" y="946"/>
                  <a:pt x="416" y="946"/>
                  <a:pt x="416" y="946"/>
                </a:cubicBezTo>
                <a:cubicBezTo>
                  <a:pt x="347" y="826"/>
                  <a:pt x="347" y="826"/>
                  <a:pt x="347" y="826"/>
                </a:cubicBezTo>
                <a:cubicBezTo>
                  <a:pt x="151" y="793"/>
                  <a:pt x="0" y="622"/>
                  <a:pt x="0" y="41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9" name="Freeform 7">
            <a:extLst>
              <a:ext uri="{FF2B5EF4-FFF2-40B4-BE49-F238E27FC236}">
                <a16:creationId xmlns:a16="http://schemas.microsoft.com/office/drawing/2014/main" id="{B3252496-A3E6-4889-B4CC-33F51EE6E5DA}"/>
              </a:ext>
            </a:extLst>
          </p:cNvPr>
          <p:cNvSpPr>
            <a:spLocks/>
          </p:cNvSpPr>
          <p:nvPr/>
        </p:nvSpPr>
        <p:spPr bwMode="auto">
          <a:xfrm>
            <a:off x="5834455" y="1344860"/>
            <a:ext cx="1270765" cy="1513830"/>
          </a:xfrm>
          <a:custGeom>
            <a:avLst/>
            <a:gdLst>
              <a:gd name="T0" fmla="*/ 774 w 1246"/>
              <a:gd name="T1" fmla="*/ 1228 h 1490"/>
              <a:gd name="T2" fmla="*/ 1097 w 1246"/>
              <a:gd name="T3" fmla="*/ 1028 h 1490"/>
              <a:gd name="T4" fmla="*/ 1246 w 1246"/>
              <a:gd name="T5" fmla="*/ 624 h 1490"/>
              <a:gd name="T6" fmla="*/ 623 w 1246"/>
              <a:gd name="T7" fmla="*/ 0 h 1490"/>
              <a:gd name="T8" fmla="*/ 0 w 1246"/>
              <a:gd name="T9" fmla="*/ 624 h 1490"/>
              <a:gd name="T10" fmla="*/ 149 w 1246"/>
              <a:gd name="T11" fmla="*/ 1028 h 1490"/>
              <a:gd name="T12" fmla="*/ 472 w 1246"/>
              <a:gd name="T13" fmla="*/ 1228 h 1490"/>
              <a:gd name="T14" fmla="*/ 623 w 1246"/>
              <a:gd name="T15" fmla="*/ 1490 h 1490"/>
              <a:gd name="T16" fmla="*/ 774 w 1246"/>
              <a:gd name="T17" fmla="*/ 1228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6" h="1490">
                <a:moveTo>
                  <a:pt x="774" y="1228"/>
                </a:moveTo>
                <a:cubicBezTo>
                  <a:pt x="899" y="1197"/>
                  <a:pt x="1012" y="1127"/>
                  <a:pt x="1097" y="1028"/>
                </a:cubicBezTo>
                <a:cubicBezTo>
                  <a:pt x="1193" y="916"/>
                  <a:pt x="1246" y="772"/>
                  <a:pt x="1246" y="624"/>
                </a:cubicBezTo>
                <a:cubicBezTo>
                  <a:pt x="1246" y="280"/>
                  <a:pt x="967" y="0"/>
                  <a:pt x="623" y="0"/>
                </a:cubicBezTo>
                <a:cubicBezTo>
                  <a:pt x="279" y="0"/>
                  <a:pt x="0" y="280"/>
                  <a:pt x="0" y="624"/>
                </a:cubicBezTo>
                <a:cubicBezTo>
                  <a:pt x="0" y="772"/>
                  <a:pt x="53" y="916"/>
                  <a:pt x="149" y="1028"/>
                </a:cubicBezTo>
                <a:cubicBezTo>
                  <a:pt x="234" y="1127"/>
                  <a:pt x="347" y="1197"/>
                  <a:pt x="472" y="1228"/>
                </a:cubicBezTo>
                <a:cubicBezTo>
                  <a:pt x="623" y="1490"/>
                  <a:pt x="623" y="1490"/>
                  <a:pt x="623" y="1490"/>
                </a:cubicBezTo>
                <a:lnTo>
                  <a:pt x="774" y="122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ID"/>
          </a:p>
        </p:txBody>
      </p:sp>
      <p:sp>
        <p:nvSpPr>
          <p:cNvPr id="10" name="Freeform 8">
            <a:extLst>
              <a:ext uri="{FF2B5EF4-FFF2-40B4-BE49-F238E27FC236}">
                <a16:creationId xmlns:a16="http://schemas.microsoft.com/office/drawing/2014/main" id="{5D5AD82D-EFDE-4C66-AFAA-548A9B0F4783}"/>
              </a:ext>
            </a:extLst>
          </p:cNvPr>
          <p:cNvSpPr>
            <a:spLocks/>
          </p:cNvSpPr>
          <p:nvPr/>
        </p:nvSpPr>
        <p:spPr bwMode="auto">
          <a:xfrm>
            <a:off x="5936799" y="1447203"/>
            <a:ext cx="1067500" cy="1208221"/>
          </a:xfrm>
          <a:custGeom>
            <a:avLst/>
            <a:gdLst>
              <a:gd name="T0" fmla="*/ 0 w 1047"/>
              <a:gd name="T1" fmla="*/ 524 h 1190"/>
              <a:gd name="T2" fmla="*/ 523 w 1047"/>
              <a:gd name="T3" fmla="*/ 0 h 1190"/>
              <a:gd name="T4" fmla="*/ 1047 w 1047"/>
              <a:gd name="T5" fmla="*/ 524 h 1190"/>
              <a:gd name="T6" fmla="*/ 610 w 1047"/>
              <a:gd name="T7" fmla="*/ 1040 h 1190"/>
              <a:gd name="T8" fmla="*/ 523 w 1047"/>
              <a:gd name="T9" fmla="*/ 1190 h 1190"/>
              <a:gd name="T10" fmla="*/ 436 w 1047"/>
              <a:gd name="T11" fmla="*/ 1040 h 1190"/>
              <a:gd name="T12" fmla="*/ 0 w 1047"/>
              <a:gd name="T13" fmla="*/ 524 h 1190"/>
            </a:gdLst>
            <a:ahLst/>
            <a:cxnLst>
              <a:cxn ang="0">
                <a:pos x="T0" y="T1"/>
              </a:cxn>
              <a:cxn ang="0">
                <a:pos x="T2" y="T3"/>
              </a:cxn>
              <a:cxn ang="0">
                <a:pos x="T4" y="T5"/>
              </a:cxn>
              <a:cxn ang="0">
                <a:pos x="T6" y="T7"/>
              </a:cxn>
              <a:cxn ang="0">
                <a:pos x="T8" y="T9"/>
              </a:cxn>
              <a:cxn ang="0">
                <a:pos x="T10" y="T11"/>
              </a:cxn>
              <a:cxn ang="0">
                <a:pos x="T12" y="T13"/>
              </a:cxn>
            </a:cxnLst>
            <a:rect l="0" t="0" r="r" b="b"/>
            <a:pathLst>
              <a:path w="1047" h="1190">
                <a:moveTo>
                  <a:pt x="0" y="524"/>
                </a:moveTo>
                <a:cubicBezTo>
                  <a:pt x="0" y="234"/>
                  <a:pt x="234" y="0"/>
                  <a:pt x="523" y="0"/>
                </a:cubicBezTo>
                <a:cubicBezTo>
                  <a:pt x="812" y="0"/>
                  <a:pt x="1047" y="234"/>
                  <a:pt x="1047" y="524"/>
                </a:cubicBezTo>
                <a:cubicBezTo>
                  <a:pt x="1047" y="783"/>
                  <a:pt x="858" y="999"/>
                  <a:pt x="610" y="1040"/>
                </a:cubicBezTo>
                <a:cubicBezTo>
                  <a:pt x="523" y="1190"/>
                  <a:pt x="523" y="1190"/>
                  <a:pt x="523" y="1190"/>
                </a:cubicBezTo>
                <a:cubicBezTo>
                  <a:pt x="436" y="1040"/>
                  <a:pt x="436" y="1040"/>
                  <a:pt x="436" y="1040"/>
                </a:cubicBezTo>
                <a:cubicBezTo>
                  <a:pt x="188" y="999"/>
                  <a:pt x="0" y="783"/>
                  <a:pt x="0" y="52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11" name="Freeform 9">
            <a:extLst>
              <a:ext uri="{FF2B5EF4-FFF2-40B4-BE49-F238E27FC236}">
                <a16:creationId xmlns:a16="http://schemas.microsoft.com/office/drawing/2014/main" id="{42A0074F-15BF-49B5-AC95-B3D25955A06A}"/>
              </a:ext>
            </a:extLst>
          </p:cNvPr>
          <p:cNvSpPr>
            <a:spLocks/>
          </p:cNvSpPr>
          <p:nvPr/>
        </p:nvSpPr>
        <p:spPr bwMode="auto">
          <a:xfrm>
            <a:off x="6728539" y="1993035"/>
            <a:ext cx="1400116" cy="1667346"/>
          </a:xfrm>
          <a:custGeom>
            <a:avLst/>
            <a:gdLst>
              <a:gd name="T0" fmla="*/ 853 w 1373"/>
              <a:gd name="T1" fmla="*/ 1353 h 1641"/>
              <a:gd name="T2" fmla="*/ 1209 w 1373"/>
              <a:gd name="T3" fmla="*/ 1133 h 1641"/>
              <a:gd name="T4" fmla="*/ 1373 w 1373"/>
              <a:gd name="T5" fmla="*/ 687 h 1641"/>
              <a:gd name="T6" fmla="*/ 687 w 1373"/>
              <a:gd name="T7" fmla="*/ 0 h 1641"/>
              <a:gd name="T8" fmla="*/ 0 w 1373"/>
              <a:gd name="T9" fmla="*/ 687 h 1641"/>
              <a:gd name="T10" fmla="*/ 164 w 1373"/>
              <a:gd name="T11" fmla="*/ 1133 h 1641"/>
              <a:gd name="T12" fmla="*/ 520 w 1373"/>
              <a:gd name="T13" fmla="*/ 1353 h 1641"/>
              <a:gd name="T14" fmla="*/ 687 w 1373"/>
              <a:gd name="T15" fmla="*/ 1641 h 1641"/>
              <a:gd name="T16" fmla="*/ 853 w 1373"/>
              <a:gd name="T17" fmla="*/ 1353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3" h="1641">
                <a:moveTo>
                  <a:pt x="853" y="1353"/>
                </a:moveTo>
                <a:cubicBezTo>
                  <a:pt x="991" y="1319"/>
                  <a:pt x="1116" y="1242"/>
                  <a:pt x="1209" y="1133"/>
                </a:cubicBezTo>
                <a:cubicBezTo>
                  <a:pt x="1315" y="1009"/>
                  <a:pt x="1373" y="850"/>
                  <a:pt x="1373" y="687"/>
                </a:cubicBezTo>
                <a:cubicBezTo>
                  <a:pt x="1373" y="308"/>
                  <a:pt x="1065" y="0"/>
                  <a:pt x="687" y="0"/>
                </a:cubicBezTo>
                <a:cubicBezTo>
                  <a:pt x="308" y="0"/>
                  <a:pt x="0" y="308"/>
                  <a:pt x="0" y="687"/>
                </a:cubicBezTo>
                <a:cubicBezTo>
                  <a:pt x="0" y="850"/>
                  <a:pt x="58" y="1009"/>
                  <a:pt x="164" y="1133"/>
                </a:cubicBezTo>
                <a:cubicBezTo>
                  <a:pt x="257" y="1242"/>
                  <a:pt x="382" y="1319"/>
                  <a:pt x="520" y="1353"/>
                </a:cubicBezTo>
                <a:cubicBezTo>
                  <a:pt x="687" y="1641"/>
                  <a:pt x="687" y="1641"/>
                  <a:pt x="687" y="1641"/>
                </a:cubicBezTo>
                <a:lnTo>
                  <a:pt x="853" y="135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D"/>
          </a:p>
        </p:txBody>
      </p:sp>
      <p:sp>
        <p:nvSpPr>
          <p:cNvPr id="12" name="Freeform 10">
            <a:extLst>
              <a:ext uri="{FF2B5EF4-FFF2-40B4-BE49-F238E27FC236}">
                <a16:creationId xmlns:a16="http://schemas.microsoft.com/office/drawing/2014/main" id="{73AF0724-C94E-476F-84DB-DA830E216500}"/>
              </a:ext>
            </a:extLst>
          </p:cNvPr>
          <p:cNvSpPr>
            <a:spLocks/>
          </p:cNvSpPr>
          <p:nvPr/>
        </p:nvSpPr>
        <p:spPr bwMode="auto">
          <a:xfrm>
            <a:off x="6840833" y="2105328"/>
            <a:ext cx="1175529" cy="1333308"/>
          </a:xfrm>
          <a:custGeom>
            <a:avLst/>
            <a:gdLst>
              <a:gd name="T0" fmla="*/ 0 w 1153"/>
              <a:gd name="T1" fmla="*/ 577 h 1312"/>
              <a:gd name="T2" fmla="*/ 577 w 1153"/>
              <a:gd name="T3" fmla="*/ 0 h 1312"/>
              <a:gd name="T4" fmla="*/ 1153 w 1153"/>
              <a:gd name="T5" fmla="*/ 577 h 1312"/>
              <a:gd name="T6" fmla="*/ 672 w 1153"/>
              <a:gd name="T7" fmla="*/ 1146 h 1312"/>
              <a:gd name="T8" fmla="*/ 577 w 1153"/>
              <a:gd name="T9" fmla="*/ 1312 h 1312"/>
              <a:gd name="T10" fmla="*/ 481 w 1153"/>
              <a:gd name="T11" fmla="*/ 1146 h 1312"/>
              <a:gd name="T12" fmla="*/ 0 w 1153"/>
              <a:gd name="T13" fmla="*/ 577 h 1312"/>
            </a:gdLst>
            <a:ahLst/>
            <a:cxnLst>
              <a:cxn ang="0">
                <a:pos x="T0" y="T1"/>
              </a:cxn>
              <a:cxn ang="0">
                <a:pos x="T2" y="T3"/>
              </a:cxn>
              <a:cxn ang="0">
                <a:pos x="T4" y="T5"/>
              </a:cxn>
              <a:cxn ang="0">
                <a:pos x="T6" y="T7"/>
              </a:cxn>
              <a:cxn ang="0">
                <a:pos x="T8" y="T9"/>
              </a:cxn>
              <a:cxn ang="0">
                <a:pos x="T10" y="T11"/>
              </a:cxn>
              <a:cxn ang="0">
                <a:pos x="T12" y="T13"/>
              </a:cxn>
            </a:cxnLst>
            <a:rect l="0" t="0" r="r" b="b"/>
            <a:pathLst>
              <a:path w="1153" h="1312">
                <a:moveTo>
                  <a:pt x="0" y="577"/>
                </a:moveTo>
                <a:cubicBezTo>
                  <a:pt x="0" y="258"/>
                  <a:pt x="258" y="0"/>
                  <a:pt x="577" y="0"/>
                </a:cubicBezTo>
                <a:cubicBezTo>
                  <a:pt x="895" y="0"/>
                  <a:pt x="1153" y="258"/>
                  <a:pt x="1153" y="577"/>
                </a:cubicBezTo>
                <a:cubicBezTo>
                  <a:pt x="1153" y="863"/>
                  <a:pt x="945" y="1100"/>
                  <a:pt x="672" y="1146"/>
                </a:cubicBezTo>
                <a:cubicBezTo>
                  <a:pt x="577" y="1312"/>
                  <a:pt x="577" y="1312"/>
                  <a:pt x="577" y="1312"/>
                </a:cubicBezTo>
                <a:cubicBezTo>
                  <a:pt x="481" y="1146"/>
                  <a:pt x="481" y="1146"/>
                  <a:pt x="481" y="1146"/>
                </a:cubicBezTo>
                <a:cubicBezTo>
                  <a:pt x="208" y="1100"/>
                  <a:pt x="0" y="863"/>
                  <a:pt x="0" y="57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3" name="Freeform 11">
            <a:extLst>
              <a:ext uri="{FF2B5EF4-FFF2-40B4-BE49-F238E27FC236}">
                <a16:creationId xmlns:a16="http://schemas.microsoft.com/office/drawing/2014/main" id="{B9E3994E-52CB-43B6-89D9-900E70A42402}"/>
              </a:ext>
            </a:extLst>
          </p:cNvPr>
          <p:cNvSpPr>
            <a:spLocks/>
          </p:cNvSpPr>
          <p:nvPr/>
        </p:nvSpPr>
        <p:spPr bwMode="auto">
          <a:xfrm>
            <a:off x="5641140" y="2816047"/>
            <a:ext cx="1769690" cy="2107992"/>
          </a:xfrm>
          <a:custGeom>
            <a:avLst/>
            <a:gdLst>
              <a:gd name="T0" fmla="*/ 1078 w 1735"/>
              <a:gd name="T1" fmla="*/ 1710 h 2074"/>
              <a:gd name="T2" fmla="*/ 1527 w 1735"/>
              <a:gd name="T3" fmla="*/ 1432 h 2074"/>
              <a:gd name="T4" fmla="*/ 1735 w 1735"/>
              <a:gd name="T5" fmla="*/ 868 h 2074"/>
              <a:gd name="T6" fmla="*/ 867 w 1735"/>
              <a:gd name="T7" fmla="*/ 0 h 2074"/>
              <a:gd name="T8" fmla="*/ 0 w 1735"/>
              <a:gd name="T9" fmla="*/ 868 h 2074"/>
              <a:gd name="T10" fmla="*/ 208 w 1735"/>
              <a:gd name="T11" fmla="*/ 1432 h 2074"/>
              <a:gd name="T12" fmla="*/ 657 w 1735"/>
              <a:gd name="T13" fmla="*/ 1710 h 2074"/>
              <a:gd name="T14" fmla="*/ 867 w 1735"/>
              <a:gd name="T15" fmla="*/ 2074 h 2074"/>
              <a:gd name="T16" fmla="*/ 1078 w 1735"/>
              <a:gd name="T17" fmla="*/ 171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5" h="2074">
                <a:moveTo>
                  <a:pt x="1078" y="1710"/>
                </a:moveTo>
                <a:cubicBezTo>
                  <a:pt x="1252" y="1667"/>
                  <a:pt x="1410" y="1569"/>
                  <a:pt x="1527" y="1432"/>
                </a:cubicBezTo>
                <a:cubicBezTo>
                  <a:pt x="1661" y="1275"/>
                  <a:pt x="1735" y="1075"/>
                  <a:pt x="1735" y="868"/>
                </a:cubicBezTo>
                <a:cubicBezTo>
                  <a:pt x="1735" y="389"/>
                  <a:pt x="1346" y="0"/>
                  <a:pt x="867" y="0"/>
                </a:cubicBezTo>
                <a:cubicBezTo>
                  <a:pt x="389" y="0"/>
                  <a:pt x="0" y="389"/>
                  <a:pt x="0" y="868"/>
                </a:cubicBezTo>
                <a:cubicBezTo>
                  <a:pt x="0" y="1075"/>
                  <a:pt x="74" y="1275"/>
                  <a:pt x="208" y="1432"/>
                </a:cubicBezTo>
                <a:cubicBezTo>
                  <a:pt x="325" y="1569"/>
                  <a:pt x="483" y="1667"/>
                  <a:pt x="657" y="1710"/>
                </a:cubicBezTo>
                <a:cubicBezTo>
                  <a:pt x="867" y="2074"/>
                  <a:pt x="867" y="2074"/>
                  <a:pt x="867" y="2074"/>
                </a:cubicBezTo>
                <a:lnTo>
                  <a:pt x="1078" y="171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a:p>
        </p:txBody>
      </p:sp>
      <p:sp>
        <p:nvSpPr>
          <p:cNvPr id="14" name="Freeform 12">
            <a:extLst>
              <a:ext uri="{FF2B5EF4-FFF2-40B4-BE49-F238E27FC236}">
                <a16:creationId xmlns:a16="http://schemas.microsoft.com/office/drawing/2014/main" id="{F1134B33-2F33-4733-A1D0-E2BD025E6A2F}"/>
              </a:ext>
            </a:extLst>
          </p:cNvPr>
          <p:cNvSpPr>
            <a:spLocks/>
          </p:cNvSpPr>
          <p:nvPr/>
        </p:nvSpPr>
        <p:spPr bwMode="auto">
          <a:xfrm>
            <a:off x="5783283" y="2958191"/>
            <a:ext cx="1485402" cy="1682982"/>
          </a:xfrm>
          <a:custGeom>
            <a:avLst/>
            <a:gdLst>
              <a:gd name="T0" fmla="*/ 0 w 1457"/>
              <a:gd name="T1" fmla="*/ 729 h 1657"/>
              <a:gd name="T2" fmla="*/ 728 w 1457"/>
              <a:gd name="T3" fmla="*/ 0 h 1657"/>
              <a:gd name="T4" fmla="*/ 1457 w 1457"/>
              <a:gd name="T5" fmla="*/ 729 h 1657"/>
              <a:gd name="T6" fmla="*/ 849 w 1457"/>
              <a:gd name="T7" fmla="*/ 1448 h 1657"/>
              <a:gd name="T8" fmla="*/ 728 w 1457"/>
              <a:gd name="T9" fmla="*/ 1657 h 1657"/>
              <a:gd name="T10" fmla="*/ 608 w 1457"/>
              <a:gd name="T11" fmla="*/ 1448 h 1657"/>
              <a:gd name="T12" fmla="*/ 0 w 1457"/>
              <a:gd name="T13" fmla="*/ 729 h 1657"/>
            </a:gdLst>
            <a:ahLst/>
            <a:cxnLst>
              <a:cxn ang="0">
                <a:pos x="T0" y="T1"/>
              </a:cxn>
              <a:cxn ang="0">
                <a:pos x="T2" y="T3"/>
              </a:cxn>
              <a:cxn ang="0">
                <a:pos x="T4" y="T5"/>
              </a:cxn>
              <a:cxn ang="0">
                <a:pos x="T6" y="T7"/>
              </a:cxn>
              <a:cxn ang="0">
                <a:pos x="T8" y="T9"/>
              </a:cxn>
              <a:cxn ang="0">
                <a:pos x="T10" y="T11"/>
              </a:cxn>
              <a:cxn ang="0">
                <a:pos x="T12" y="T13"/>
              </a:cxn>
            </a:cxnLst>
            <a:rect l="0" t="0" r="r" b="b"/>
            <a:pathLst>
              <a:path w="1457" h="1657">
                <a:moveTo>
                  <a:pt x="0" y="729"/>
                </a:moveTo>
                <a:cubicBezTo>
                  <a:pt x="0" y="326"/>
                  <a:pt x="326" y="0"/>
                  <a:pt x="728" y="0"/>
                </a:cubicBezTo>
                <a:cubicBezTo>
                  <a:pt x="1131" y="0"/>
                  <a:pt x="1457" y="326"/>
                  <a:pt x="1457" y="729"/>
                </a:cubicBezTo>
                <a:cubicBezTo>
                  <a:pt x="1457" y="1090"/>
                  <a:pt x="1194" y="1390"/>
                  <a:pt x="849" y="1448"/>
                </a:cubicBezTo>
                <a:cubicBezTo>
                  <a:pt x="728" y="1657"/>
                  <a:pt x="728" y="1657"/>
                  <a:pt x="728" y="1657"/>
                </a:cubicBezTo>
                <a:cubicBezTo>
                  <a:pt x="608" y="1448"/>
                  <a:pt x="608" y="1448"/>
                  <a:pt x="608" y="1448"/>
                </a:cubicBezTo>
                <a:cubicBezTo>
                  <a:pt x="263" y="1390"/>
                  <a:pt x="0" y="1090"/>
                  <a:pt x="0" y="72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5" name="Freeform 13">
            <a:extLst>
              <a:ext uri="{FF2B5EF4-FFF2-40B4-BE49-F238E27FC236}">
                <a16:creationId xmlns:a16="http://schemas.microsoft.com/office/drawing/2014/main" id="{66B4DAC5-8403-460B-8FC5-3A3767EB2347}"/>
              </a:ext>
            </a:extLst>
          </p:cNvPr>
          <p:cNvSpPr>
            <a:spLocks/>
          </p:cNvSpPr>
          <p:nvPr/>
        </p:nvSpPr>
        <p:spPr bwMode="auto">
          <a:xfrm>
            <a:off x="3962423" y="2895649"/>
            <a:ext cx="2160584" cy="2572801"/>
          </a:xfrm>
          <a:custGeom>
            <a:avLst/>
            <a:gdLst>
              <a:gd name="T0" fmla="*/ 1316 w 2119"/>
              <a:gd name="T1" fmla="*/ 2087 h 2532"/>
              <a:gd name="T2" fmla="*/ 1866 w 2119"/>
              <a:gd name="T3" fmla="*/ 1747 h 2532"/>
              <a:gd name="T4" fmla="*/ 2119 w 2119"/>
              <a:gd name="T5" fmla="*/ 1059 h 2532"/>
              <a:gd name="T6" fmla="*/ 1060 w 2119"/>
              <a:gd name="T7" fmla="*/ 0 h 2532"/>
              <a:gd name="T8" fmla="*/ 0 w 2119"/>
              <a:gd name="T9" fmla="*/ 1059 h 2532"/>
              <a:gd name="T10" fmla="*/ 254 w 2119"/>
              <a:gd name="T11" fmla="*/ 1747 h 2532"/>
              <a:gd name="T12" fmla="*/ 803 w 2119"/>
              <a:gd name="T13" fmla="*/ 2087 h 2532"/>
              <a:gd name="T14" fmla="*/ 1060 w 2119"/>
              <a:gd name="T15" fmla="*/ 2532 h 2532"/>
              <a:gd name="T16" fmla="*/ 1316 w 2119"/>
              <a:gd name="T17" fmla="*/ 2087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9" h="2532">
                <a:moveTo>
                  <a:pt x="1316" y="2087"/>
                </a:moveTo>
                <a:cubicBezTo>
                  <a:pt x="1529" y="2034"/>
                  <a:pt x="1722" y="1916"/>
                  <a:pt x="1866" y="1747"/>
                </a:cubicBezTo>
                <a:cubicBezTo>
                  <a:pt x="2029" y="1556"/>
                  <a:pt x="2119" y="1312"/>
                  <a:pt x="2119" y="1059"/>
                </a:cubicBezTo>
                <a:cubicBezTo>
                  <a:pt x="2119" y="475"/>
                  <a:pt x="1644" y="0"/>
                  <a:pt x="1060" y="0"/>
                </a:cubicBezTo>
                <a:cubicBezTo>
                  <a:pt x="476" y="0"/>
                  <a:pt x="0" y="475"/>
                  <a:pt x="0" y="1059"/>
                </a:cubicBezTo>
                <a:cubicBezTo>
                  <a:pt x="0" y="1312"/>
                  <a:pt x="91" y="1556"/>
                  <a:pt x="254" y="1747"/>
                </a:cubicBezTo>
                <a:cubicBezTo>
                  <a:pt x="398" y="1916"/>
                  <a:pt x="591" y="2034"/>
                  <a:pt x="803" y="2087"/>
                </a:cubicBezTo>
                <a:cubicBezTo>
                  <a:pt x="1060" y="2532"/>
                  <a:pt x="1060" y="2532"/>
                  <a:pt x="1060" y="2532"/>
                </a:cubicBezTo>
                <a:lnTo>
                  <a:pt x="1316" y="208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6" name="Freeform 14">
            <a:extLst>
              <a:ext uri="{FF2B5EF4-FFF2-40B4-BE49-F238E27FC236}">
                <a16:creationId xmlns:a16="http://schemas.microsoft.com/office/drawing/2014/main" id="{6F5778BC-8332-48C3-ADE0-02F2B469AA1E}"/>
              </a:ext>
            </a:extLst>
          </p:cNvPr>
          <p:cNvSpPr>
            <a:spLocks/>
          </p:cNvSpPr>
          <p:nvPr/>
        </p:nvSpPr>
        <p:spPr bwMode="auto">
          <a:xfrm>
            <a:off x="4135838" y="3067642"/>
            <a:ext cx="1815176" cy="2056820"/>
          </a:xfrm>
          <a:custGeom>
            <a:avLst/>
            <a:gdLst>
              <a:gd name="T0" fmla="*/ 0 w 1780"/>
              <a:gd name="T1" fmla="*/ 890 h 2024"/>
              <a:gd name="T2" fmla="*/ 890 w 1780"/>
              <a:gd name="T3" fmla="*/ 0 h 2024"/>
              <a:gd name="T4" fmla="*/ 1780 w 1780"/>
              <a:gd name="T5" fmla="*/ 890 h 2024"/>
              <a:gd name="T6" fmla="*/ 1038 w 1780"/>
              <a:gd name="T7" fmla="*/ 1768 h 2024"/>
              <a:gd name="T8" fmla="*/ 890 w 1780"/>
              <a:gd name="T9" fmla="*/ 2024 h 2024"/>
              <a:gd name="T10" fmla="*/ 742 w 1780"/>
              <a:gd name="T11" fmla="*/ 1768 h 2024"/>
              <a:gd name="T12" fmla="*/ 0 w 1780"/>
              <a:gd name="T13" fmla="*/ 890 h 2024"/>
            </a:gdLst>
            <a:ahLst/>
            <a:cxnLst>
              <a:cxn ang="0">
                <a:pos x="T0" y="T1"/>
              </a:cxn>
              <a:cxn ang="0">
                <a:pos x="T2" y="T3"/>
              </a:cxn>
              <a:cxn ang="0">
                <a:pos x="T4" y="T5"/>
              </a:cxn>
              <a:cxn ang="0">
                <a:pos x="T6" y="T7"/>
              </a:cxn>
              <a:cxn ang="0">
                <a:pos x="T8" y="T9"/>
              </a:cxn>
              <a:cxn ang="0">
                <a:pos x="T10" y="T11"/>
              </a:cxn>
              <a:cxn ang="0">
                <a:pos x="T12" y="T13"/>
              </a:cxn>
            </a:cxnLst>
            <a:rect l="0" t="0" r="r" b="b"/>
            <a:pathLst>
              <a:path w="1780" h="2024">
                <a:moveTo>
                  <a:pt x="0" y="890"/>
                </a:moveTo>
                <a:cubicBezTo>
                  <a:pt x="0" y="399"/>
                  <a:pt x="398" y="0"/>
                  <a:pt x="890" y="0"/>
                </a:cubicBezTo>
                <a:cubicBezTo>
                  <a:pt x="1381" y="0"/>
                  <a:pt x="1780" y="399"/>
                  <a:pt x="1780" y="890"/>
                </a:cubicBezTo>
                <a:cubicBezTo>
                  <a:pt x="1780" y="1332"/>
                  <a:pt x="1459" y="1698"/>
                  <a:pt x="1038" y="1768"/>
                </a:cubicBezTo>
                <a:cubicBezTo>
                  <a:pt x="890" y="2024"/>
                  <a:pt x="890" y="2024"/>
                  <a:pt x="890" y="2024"/>
                </a:cubicBezTo>
                <a:cubicBezTo>
                  <a:pt x="742" y="1768"/>
                  <a:pt x="742" y="1768"/>
                  <a:pt x="742" y="1768"/>
                </a:cubicBezTo>
                <a:cubicBezTo>
                  <a:pt x="321" y="1698"/>
                  <a:pt x="0" y="1332"/>
                  <a:pt x="0" y="89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7" name="Oval 15">
            <a:extLst>
              <a:ext uri="{FF2B5EF4-FFF2-40B4-BE49-F238E27FC236}">
                <a16:creationId xmlns:a16="http://schemas.microsoft.com/office/drawing/2014/main" id="{54C6031E-792B-4515-955C-0806997BF932}"/>
              </a:ext>
            </a:extLst>
          </p:cNvPr>
          <p:cNvSpPr>
            <a:spLocks noChangeArrowheads="1"/>
          </p:cNvSpPr>
          <p:nvPr/>
        </p:nvSpPr>
        <p:spPr bwMode="auto">
          <a:xfrm>
            <a:off x="4870721" y="1573711"/>
            <a:ext cx="90972" cy="90972"/>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ID"/>
          </a:p>
        </p:txBody>
      </p:sp>
      <p:sp>
        <p:nvSpPr>
          <p:cNvPr id="18" name="Oval 16">
            <a:extLst>
              <a:ext uri="{FF2B5EF4-FFF2-40B4-BE49-F238E27FC236}">
                <a16:creationId xmlns:a16="http://schemas.microsoft.com/office/drawing/2014/main" id="{D337E195-80DE-417D-89DC-1B46B7A65D89}"/>
              </a:ext>
            </a:extLst>
          </p:cNvPr>
          <p:cNvSpPr>
            <a:spLocks noChangeArrowheads="1"/>
          </p:cNvSpPr>
          <p:nvPr/>
        </p:nvSpPr>
        <p:spPr bwMode="auto">
          <a:xfrm>
            <a:off x="2046326" y="1958922"/>
            <a:ext cx="90972" cy="90972"/>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ID"/>
          </a:p>
        </p:txBody>
      </p:sp>
      <p:sp>
        <p:nvSpPr>
          <p:cNvPr id="19" name="Rectangle 17">
            <a:extLst>
              <a:ext uri="{FF2B5EF4-FFF2-40B4-BE49-F238E27FC236}">
                <a16:creationId xmlns:a16="http://schemas.microsoft.com/office/drawing/2014/main" id="{04FFA691-EB80-4230-90F0-6FC43AB8C0E0}"/>
              </a:ext>
            </a:extLst>
          </p:cNvPr>
          <p:cNvSpPr>
            <a:spLocks noChangeArrowheads="1"/>
          </p:cNvSpPr>
          <p:nvPr/>
        </p:nvSpPr>
        <p:spPr bwMode="auto">
          <a:xfrm>
            <a:off x="4381746" y="1607826"/>
            <a:ext cx="534460" cy="21322"/>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ID"/>
          </a:p>
        </p:txBody>
      </p:sp>
      <p:sp>
        <p:nvSpPr>
          <p:cNvPr id="20" name="Rectangle 18">
            <a:extLst>
              <a:ext uri="{FF2B5EF4-FFF2-40B4-BE49-F238E27FC236}">
                <a16:creationId xmlns:a16="http://schemas.microsoft.com/office/drawing/2014/main" id="{8F87E7F5-0F7E-4BEC-8207-8BEDAA412CC8}"/>
              </a:ext>
            </a:extLst>
          </p:cNvPr>
          <p:cNvSpPr>
            <a:spLocks noChangeArrowheads="1"/>
          </p:cNvSpPr>
          <p:nvPr/>
        </p:nvSpPr>
        <p:spPr bwMode="auto">
          <a:xfrm>
            <a:off x="2091812" y="1993035"/>
            <a:ext cx="2312679" cy="21322"/>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ID"/>
          </a:p>
        </p:txBody>
      </p:sp>
      <p:sp>
        <p:nvSpPr>
          <p:cNvPr id="21" name="Rectangle 19">
            <a:extLst>
              <a:ext uri="{FF2B5EF4-FFF2-40B4-BE49-F238E27FC236}">
                <a16:creationId xmlns:a16="http://schemas.microsoft.com/office/drawing/2014/main" id="{59C00BD2-594D-420F-8655-26BC433D4DA6}"/>
              </a:ext>
            </a:extLst>
          </p:cNvPr>
          <p:cNvSpPr>
            <a:spLocks noChangeArrowheads="1"/>
          </p:cNvSpPr>
          <p:nvPr/>
        </p:nvSpPr>
        <p:spPr bwMode="auto">
          <a:xfrm>
            <a:off x="4381746" y="1607826"/>
            <a:ext cx="22743" cy="406531"/>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ID"/>
          </a:p>
        </p:txBody>
      </p:sp>
      <p:sp>
        <p:nvSpPr>
          <p:cNvPr id="22" name="Oval 20">
            <a:extLst>
              <a:ext uri="{FF2B5EF4-FFF2-40B4-BE49-F238E27FC236}">
                <a16:creationId xmlns:a16="http://schemas.microsoft.com/office/drawing/2014/main" id="{B78F4CD8-A09A-48BE-996B-7054CFC6AA97}"/>
              </a:ext>
            </a:extLst>
          </p:cNvPr>
          <p:cNvSpPr>
            <a:spLocks noChangeArrowheads="1"/>
          </p:cNvSpPr>
          <p:nvPr/>
        </p:nvSpPr>
        <p:spPr bwMode="auto">
          <a:xfrm>
            <a:off x="7139334" y="1589349"/>
            <a:ext cx="90972" cy="8955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ID"/>
          </a:p>
        </p:txBody>
      </p:sp>
      <p:sp>
        <p:nvSpPr>
          <p:cNvPr id="23" name="Oval 21">
            <a:extLst>
              <a:ext uri="{FF2B5EF4-FFF2-40B4-BE49-F238E27FC236}">
                <a16:creationId xmlns:a16="http://schemas.microsoft.com/office/drawing/2014/main" id="{FA7FFC41-3E8B-4C0E-8AF1-A00AB6A64361}"/>
              </a:ext>
            </a:extLst>
          </p:cNvPr>
          <p:cNvSpPr>
            <a:spLocks noChangeArrowheads="1"/>
          </p:cNvSpPr>
          <p:nvPr/>
        </p:nvSpPr>
        <p:spPr bwMode="auto">
          <a:xfrm>
            <a:off x="9886973" y="1856579"/>
            <a:ext cx="90972" cy="90972"/>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ID"/>
          </a:p>
        </p:txBody>
      </p:sp>
      <p:sp>
        <p:nvSpPr>
          <p:cNvPr id="24" name="Rectangle 22">
            <a:extLst>
              <a:ext uri="{FF2B5EF4-FFF2-40B4-BE49-F238E27FC236}">
                <a16:creationId xmlns:a16="http://schemas.microsoft.com/office/drawing/2014/main" id="{DAB7EAC4-7CF8-4ACE-9228-80886CA2FF27}"/>
              </a:ext>
            </a:extLst>
          </p:cNvPr>
          <p:cNvSpPr>
            <a:spLocks noChangeArrowheads="1"/>
          </p:cNvSpPr>
          <p:nvPr/>
        </p:nvSpPr>
        <p:spPr bwMode="auto">
          <a:xfrm>
            <a:off x="7184820" y="1623463"/>
            <a:ext cx="533039" cy="2132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ID"/>
          </a:p>
        </p:txBody>
      </p:sp>
      <p:sp>
        <p:nvSpPr>
          <p:cNvPr id="25" name="Rectangle 23">
            <a:extLst>
              <a:ext uri="{FF2B5EF4-FFF2-40B4-BE49-F238E27FC236}">
                <a16:creationId xmlns:a16="http://schemas.microsoft.com/office/drawing/2014/main" id="{ABDBB4FC-7F27-4F1C-B785-CA0E69DCF7D3}"/>
              </a:ext>
            </a:extLst>
          </p:cNvPr>
          <p:cNvSpPr>
            <a:spLocks noChangeArrowheads="1"/>
          </p:cNvSpPr>
          <p:nvPr/>
        </p:nvSpPr>
        <p:spPr bwMode="auto">
          <a:xfrm>
            <a:off x="7696538" y="1892114"/>
            <a:ext cx="2234499" cy="2274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ID"/>
          </a:p>
        </p:txBody>
      </p:sp>
      <p:sp>
        <p:nvSpPr>
          <p:cNvPr id="26" name="Rectangle 24">
            <a:extLst>
              <a:ext uri="{FF2B5EF4-FFF2-40B4-BE49-F238E27FC236}">
                <a16:creationId xmlns:a16="http://schemas.microsoft.com/office/drawing/2014/main" id="{C3EBF009-B11A-49F1-BEB8-E9ADC191233B}"/>
              </a:ext>
            </a:extLst>
          </p:cNvPr>
          <p:cNvSpPr>
            <a:spLocks noChangeArrowheads="1"/>
          </p:cNvSpPr>
          <p:nvPr/>
        </p:nvSpPr>
        <p:spPr bwMode="auto">
          <a:xfrm>
            <a:off x="7696538" y="1623463"/>
            <a:ext cx="21322" cy="29139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ID"/>
          </a:p>
        </p:txBody>
      </p:sp>
      <p:sp>
        <p:nvSpPr>
          <p:cNvPr id="27" name="Oval 25">
            <a:extLst>
              <a:ext uri="{FF2B5EF4-FFF2-40B4-BE49-F238E27FC236}">
                <a16:creationId xmlns:a16="http://schemas.microsoft.com/office/drawing/2014/main" id="{28F69838-9951-407F-9C9B-BF5EB6A1BFD4}"/>
              </a:ext>
            </a:extLst>
          </p:cNvPr>
          <p:cNvSpPr>
            <a:spLocks noChangeArrowheads="1"/>
          </p:cNvSpPr>
          <p:nvPr/>
        </p:nvSpPr>
        <p:spPr bwMode="auto">
          <a:xfrm>
            <a:off x="4283668" y="5036333"/>
            <a:ext cx="90972" cy="9097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8" name="Oval 26">
            <a:extLst>
              <a:ext uri="{FF2B5EF4-FFF2-40B4-BE49-F238E27FC236}">
                <a16:creationId xmlns:a16="http://schemas.microsoft.com/office/drawing/2014/main" id="{3B5147A0-E803-4417-AE37-2CB10614F5CB}"/>
              </a:ext>
            </a:extLst>
          </p:cNvPr>
          <p:cNvSpPr>
            <a:spLocks noChangeArrowheads="1"/>
          </p:cNvSpPr>
          <p:nvPr/>
        </p:nvSpPr>
        <p:spPr bwMode="auto">
          <a:xfrm>
            <a:off x="1652587" y="4651124"/>
            <a:ext cx="90972" cy="90972"/>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29" name="Rectangle 27">
            <a:extLst>
              <a:ext uri="{FF2B5EF4-FFF2-40B4-BE49-F238E27FC236}">
                <a16:creationId xmlns:a16="http://schemas.microsoft.com/office/drawing/2014/main" id="{1A6366B3-6080-49AF-B26C-76AAB9E978CE}"/>
              </a:ext>
            </a:extLst>
          </p:cNvPr>
          <p:cNvSpPr>
            <a:spLocks noChangeArrowheads="1"/>
          </p:cNvSpPr>
          <p:nvPr/>
        </p:nvSpPr>
        <p:spPr bwMode="auto">
          <a:xfrm>
            <a:off x="3794693" y="5070448"/>
            <a:ext cx="533039" cy="2132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0" name="Rectangle 28">
            <a:extLst>
              <a:ext uri="{FF2B5EF4-FFF2-40B4-BE49-F238E27FC236}">
                <a16:creationId xmlns:a16="http://schemas.microsoft.com/office/drawing/2014/main" id="{3CAF45D9-4C3A-4FE1-9E49-3797A311CC67}"/>
              </a:ext>
            </a:extLst>
          </p:cNvPr>
          <p:cNvSpPr>
            <a:spLocks noChangeArrowheads="1"/>
          </p:cNvSpPr>
          <p:nvPr/>
        </p:nvSpPr>
        <p:spPr bwMode="auto">
          <a:xfrm>
            <a:off x="1698073" y="4686659"/>
            <a:ext cx="2117940" cy="2132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1" name="Rectangle 29">
            <a:extLst>
              <a:ext uri="{FF2B5EF4-FFF2-40B4-BE49-F238E27FC236}">
                <a16:creationId xmlns:a16="http://schemas.microsoft.com/office/drawing/2014/main" id="{6F111C17-3BBA-4E3E-9CEB-88E6F8BB5036}"/>
              </a:ext>
            </a:extLst>
          </p:cNvPr>
          <p:cNvSpPr>
            <a:spLocks noChangeArrowheads="1"/>
          </p:cNvSpPr>
          <p:nvPr/>
        </p:nvSpPr>
        <p:spPr bwMode="auto">
          <a:xfrm>
            <a:off x="3794692" y="4686659"/>
            <a:ext cx="21322" cy="405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2" name="Oval 30">
            <a:extLst>
              <a:ext uri="{FF2B5EF4-FFF2-40B4-BE49-F238E27FC236}">
                <a16:creationId xmlns:a16="http://schemas.microsoft.com/office/drawing/2014/main" id="{DC9B1322-F496-4ED0-ABCF-270824AF6271}"/>
              </a:ext>
            </a:extLst>
          </p:cNvPr>
          <p:cNvSpPr>
            <a:spLocks noChangeArrowheads="1"/>
          </p:cNvSpPr>
          <p:nvPr/>
        </p:nvSpPr>
        <p:spPr bwMode="auto">
          <a:xfrm>
            <a:off x="6818090" y="4665338"/>
            <a:ext cx="90972" cy="89551"/>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ID"/>
          </a:p>
        </p:txBody>
      </p:sp>
      <p:sp>
        <p:nvSpPr>
          <p:cNvPr id="33" name="Oval 31">
            <a:extLst>
              <a:ext uri="{FF2B5EF4-FFF2-40B4-BE49-F238E27FC236}">
                <a16:creationId xmlns:a16="http://schemas.microsoft.com/office/drawing/2014/main" id="{58F4E42D-C650-47C1-AEF7-0C859B537DE2}"/>
              </a:ext>
            </a:extLst>
          </p:cNvPr>
          <p:cNvSpPr>
            <a:spLocks noChangeArrowheads="1"/>
          </p:cNvSpPr>
          <p:nvPr/>
        </p:nvSpPr>
        <p:spPr bwMode="auto">
          <a:xfrm>
            <a:off x="9680863" y="4280129"/>
            <a:ext cx="90972" cy="89551"/>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ID"/>
          </a:p>
        </p:txBody>
      </p:sp>
      <p:sp>
        <p:nvSpPr>
          <p:cNvPr id="34" name="Rectangle 32">
            <a:extLst>
              <a:ext uri="{FF2B5EF4-FFF2-40B4-BE49-F238E27FC236}">
                <a16:creationId xmlns:a16="http://schemas.microsoft.com/office/drawing/2014/main" id="{4E44506E-5570-41FF-9620-05F25F462095}"/>
              </a:ext>
            </a:extLst>
          </p:cNvPr>
          <p:cNvSpPr>
            <a:spLocks noChangeArrowheads="1"/>
          </p:cNvSpPr>
          <p:nvPr/>
        </p:nvSpPr>
        <p:spPr bwMode="auto">
          <a:xfrm>
            <a:off x="6863575" y="4699454"/>
            <a:ext cx="534460" cy="2132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ID"/>
          </a:p>
        </p:txBody>
      </p:sp>
      <p:sp>
        <p:nvSpPr>
          <p:cNvPr id="35" name="Rectangle 33">
            <a:extLst>
              <a:ext uri="{FF2B5EF4-FFF2-40B4-BE49-F238E27FC236}">
                <a16:creationId xmlns:a16="http://schemas.microsoft.com/office/drawing/2014/main" id="{C67DE875-EF86-45FD-8D7F-2A680AB39DB9}"/>
              </a:ext>
            </a:extLst>
          </p:cNvPr>
          <p:cNvSpPr>
            <a:spLocks noChangeArrowheads="1"/>
          </p:cNvSpPr>
          <p:nvPr/>
        </p:nvSpPr>
        <p:spPr bwMode="auto">
          <a:xfrm>
            <a:off x="7375292" y="4314243"/>
            <a:ext cx="2352479" cy="2132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ID"/>
          </a:p>
        </p:txBody>
      </p:sp>
      <p:sp>
        <p:nvSpPr>
          <p:cNvPr id="36" name="Rectangle 34">
            <a:extLst>
              <a:ext uri="{FF2B5EF4-FFF2-40B4-BE49-F238E27FC236}">
                <a16:creationId xmlns:a16="http://schemas.microsoft.com/office/drawing/2014/main" id="{DDED734F-724E-4DD1-8437-2A700C9911E7}"/>
              </a:ext>
            </a:extLst>
          </p:cNvPr>
          <p:cNvSpPr>
            <a:spLocks noChangeArrowheads="1"/>
          </p:cNvSpPr>
          <p:nvPr/>
        </p:nvSpPr>
        <p:spPr bwMode="auto">
          <a:xfrm>
            <a:off x="7375292" y="4314244"/>
            <a:ext cx="22743" cy="40653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ID"/>
          </a:p>
        </p:txBody>
      </p:sp>
      <p:sp>
        <p:nvSpPr>
          <p:cNvPr id="37" name="Oval 35">
            <a:extLst>
              <a:ext uri="{FF2B5EF4-FFF2-40B4-BE49-F238E27FC236}">
                <a16:creationId xmlns:a16="http://schemas.microsoft.com/office/drawing/2014/main" id="{279B550B-46EC-4300-A4FD-FDFCCB4CBD76}"/>
              </a:ext>
            </a:extLst>
          </p:cNvPr>
          <p:cNvSpPr>
            <a:spLocks noChangeArrowheads="1"/>
          </p:cNvSpPr>
          <p:nvPr/>
        </p:nvSpPr>
        <p:spPr bwMode="auto">
          <a:xfrm>
            <a:off x="10448439" y="2958193"/>
            <a:ext cx="90972" cy="895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38" name="Oval 36">
            <a:extLst>
              <a:ext uri="{FF2B5EF4-FFF2-40B4-BE49-F238E27FC236}">
                <a16:creationId xmlns:a16="http://schemas.microsoft.com/office/drawing/2014/main" id="{6A70FBC9-E50E-4761-B297-3E13FB30C384}"/>
              </a:ext>
            </a:extLst>
          </p:cNvPr>
          <p:cNvSpPr>
            <a:spLocks noChangeArrowheads="1"/>
          </p:cNvSpPr>
          <p:nvPr/>
        </p:nvSpPr>
        <p:spPr bwMode="auto">
          <a:xfrm>
            <a:off x="7796037" y="3343402"/>
            <a:ext cx="89551" cy="895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39" name="Rectangle 37">
            <a:extLst>
              <a:ext uri="{FF2B5EF4-FFF2-40B4-BE49-F238E27FC236}">
                <a16:creationId xmlns:a16="http://schemas.microsoft.com/office/drawing/2014/main" id="{32BA8F90-A469-4A6F-9DAF-FCF42E9EA249}"/>
              </a:ext>
            </a:extLst>
          </p:cNvPr>
          <p:cNvSpPr>
            <a:spLocks noChangeArrowheads="1"/>
          </p:cNvSpPr>
          <p:nvPr/>
        </p:nvSpPr>
        <p:spPr bwMode="auto">
          <a:xfrm>
            <a:off x="7840103" y="3377517"/>
            <a:ext cx="534460" cy="2132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40" name="Rectangle 38">
            <a:extLst>
              <a:ext uri="{FF2B5EF4-FFF2-40B4-BE49-F238E27FC236}">
                <a16:creationId xmlns:a16="http://schemas.microsoft.com/office/drawing/2014/main" id="{08A68371-0B4B-4A50-8F4E-B5C6C323B9C2}"/>
              </a:ext>
            </a:extLst>
          </p:cNvPr>
          <p:cNvSpPr>
            <a:spLocks noChangeArrowheads="1"/>
          </p:cNvSpPr>
          <p:nvPr/>
        </p:nvSpPr>
        <p:spPr bwMode="auto">
          <a:xfrm>
            <a:off x="8353241" y="2992306"/>
            <a:ext cx="2140684" cy="2132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41" name="Rectangle 39">
            <a:extLst>
              <a:ext uri="{FF2B5EF4-FFF2-40B4-BE49-F238E27FC236}">
                <a16:creationId xmlns:a16="http://schemas.microsoft.com/office/drawing/2014/main" id="{ACA8B313-455C-4DAE-BECF-E80759E7D69D}"/>
              </a:ext>
            </a:extLst>
          </p:cNvPr>
          <p:cNvSpPr>
            <a:spLocks noChangeArrowheads="1"/>
          </p:cNvSpPr>
          <p:nvPr/>
        </p:nvSpPr>
        <p:spPr bwMode="auto">
          <a:xfrm>
            <a:off x="8353241" y="2992306"/>
            <a:ext cx="21322" cy="40653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ID"/>
          </a:p>
        </p:txBody>
      </p:sp>
      <p:sp>
        <p:nvSpPr>
          <p:cNvPr id="42" name="Rectangle 40">
            <a:extLst>
              <a:ext uri="{FF2B5EF4-FFF2-40B4-BE49-F238E27FC236}">
                <a16:creationId xmlns:a16="http://schemas.microsoft.com/office/drawing/2014/main" id="{0D0CA64A-E64C-4C94-B02F-6DE40D7BB092}"/>
              </a:ext>
            </a:extLst>
          </p:cNvPr>
          <p:cNvSpPr>
            <a:spLocks noChangeArrowheads="1"/>
          </p:cNvSpPr>
          <p:nvPr/>
        </p:nvSpPr>
        <p:spPr bwMode="auto">
          <a:xfrm>
            <a:off x="5487624" y="1673212"/>
            <a:ext cx="51172" cy="88129"/>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ID"/>
          </a:p>
        </p:txBody>
      </p:sp>
      <p:sp>
        <p:nvSpPr>
          <p:cNvPr id="43" name="Rectangle 41">
            <a:extLst>
              <a:ext uri="{FF2B5EF4-FFF2-40B4-BE49-F238E27FC236}">
                <a16:creationId xmlns:a16="http://schemas.microsoft.com/office/drawing/2014/main" id="{F525F745-2329-4F61-99AF-BDC3C6D33B5E}"/>
              </a:ext>
            </a:extLst>
          </p:cNvPr>
          <p:cNvSpPr>
            <a:spLocks noChangeArrowheads="1"/>
          </p:cNvSpPr>
          <p:nvPr/>
        </p:nvSpPr>
        <p:spPr bwMode="auto">
          <a:xfrm>
            <a:off x="5555853" y="1640520"/>
            <a:ext cx="51172" cy="120823"/>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ID"/>
          </a:p>
        </p:txBody>
      </p:sp>
      <p:sp>
        <p:nvSpPr>
          <p:cNvPr id="44" name="Rectangle 42">
            <a:extLst>
              <a:ext uri="{FF2B5EF4-FFF2-40B4-BE49-F238E27FC236}">
                <a16:creationId xmlns:a16="http://schemas.microsoft.com/office/drawing/2014/main" id="{57DF0A6B-8FB1-428A-BB36-317C72B6801B}"/>
              </a:ext>
            </a:extLst>
          </p:cNvPr>
          <p:cNvSpPr>
            <a:spLocks noChangeArrowheads="1"/>
          </p:cNvSpPr>
          <p:nvPr/>
        </p:nvSpPr>
        <p:spPr bwMode="auto">
          <a:xfrm>
            <a:off x="5624081" y="1604982"/>
            <a:ext cx="51172" cy="156358"/>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ID"/>
          </a:p>
        </p:txBody>
      </p:sp>
      <p:sp>
        <p:nvSpPr>
          <p:cNvPr id="45" name="Oval 43">
            <a:extLst>
              <a:ext uri="{FF2B5EF4-FFF2-40B4-BE49-F238E27FC236}">
                <a16:creationId xmlns:a16="http://schemas.microsoft.com/office/drawing/2014/main" id="{B12C27C8-7884-4135-B6B6-92FF7C625863}"/>
              </a:ext>
            </a:extLst>
          </p:cNvPr>
          <p:cNvSpPr>
            <a:spLocks noChangeArrowheads="1"/>
          </p:cNvSpPr>
          <p:nvPr/>
        </p:nvSpPr>
        <p:spPr bwMode="auto">
          <a:xfrm>
            <a:off x="6411558" y="1879321"/>
            <a:ext cx="117980" cy="11798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ID"/>
          </a:p>
        </p:txBody>
      </p:sp>
      <p:sp>
        <p:nvSpPr>
          <p:cNvPr id="46" name="Freeform 44">
            <a:extLst>
              <a:ext uri="{FF2B5EF4-FFF2-40B4-BE49-F238E27FC236}">
                <a16:creationId xmlns:a16="http://schemas.microsoft.com/office/drawing/2014/main" id="{6D70D07C-14A9-4F1E-835A-AEF30E05E38A}"/>
              </a:ext>
            </a:extLst>
          </p:cNvPr>
          <p:cNvSpPr>
            <a:spLocks/>
          </p:cNvSpPr>
          <p:nvPr/>
        </p:nvSpPr>
        <p:spPr bwMode="auto">
          <a:xfrm>
            <a:off x="6324851" y="1981665"/>
            <a:ext cx="289973" cy="125086"/>
          </a:xfrm>
          <a:custGeom>
            <a:avLst/>
            <a:gdLst>
              <a:gd name="T0" fmla="*/ 207 w 284"/>
              <a:gd name="T1" fmla="*/ 0 h 123"/>
              <a:gd name="T2" fmla="*/ 142 w 284"/>
              <a:gd name="T3" fmla="*/ 35 h 123"/>
              <a:gd name="T4" fmla="*/ 78 w 284"/>
              <a:gd name="T5" fmla="*/ 0 h 123"/>
              <a:gd name="T6" fmla="*/ 0 w 284"/>
              <a:gd name="T7" fmla="*/ 82 h 123"/>
              <a:gd name="T8" fmla="*/ 0 w 284"/>
              <a:gd name="T9" fmla="*/ 123 h 123"/>
              <a:gd name="T10" fmla="*/ 284 w 284"/>
              <a:gd name="T11" fmla="*/ 123 h 123"/>
              <a:gd name="T12" fmla="*/ 284 w 284"/>
              <a:gd name="T13" fmla="*/ 82 h 123"/>
              <a:gd name="T14" fmla="*/ 207 w 284"/>
              <a:gd name="T15" fmla="*/ 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23">
                <a:moveTo>
                  <a:pt x="207" y="0"/>
                </a:moveTo>
                <a:cubicBezTo>
                  <a:pt x="193" y="21"/>
                  <a:pt x="169" y="35"/>
                  <a:pt x="142" y="35"/>
                </a:cubicBezTo>
                <a:cubicBezTo>
                  <a:pt x="115" y="35"/>
                  <a:pt x="92" y="21"/>
                  <a:pt x="78" y="0"/>
                </a:cubicBezTo>
                <a:cubicBezTo>
                  <a:pt x="35" y="3"/>
                  <a:pt x="0" y="39"/>
                  <a:pt x="0" y="82"/>
                </a:cubicBezTo>
                <a:cubicBezTo>
                  <a:pt x="0" y="123"/>
                  <a:pt x="0" y="123"/>
                  <a:pt x="0" y="123"/>
                </a:cubicBezTo>
                <a:cubicBezTo>
                  <a:pt x="284" y="123"/>
                  <a:pt x="284" y="123"/>
                  <a:pt x="284" y="123"/>
                </a:cubicBezTo>
                <a:cubicBezTo>
                  <a:pt x="284" y="82"/>
                  <a:pt x="284" y="82"/>
                  <a:pt x="284" y="82"/>
                </a:cubicBezTo>
                <a:cubicBezTo>
                  <a:pt x="284" y="39"/>
                  <a:pt x="250" y="3"/>
                  <a:pt x="207"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ID"/>
          </a:p>
        </p:txBody>
      </p:sp>
      <p:sp>
        <p:nvSpPr>
          <p:cNvPr id="47" name="Rectangle 45">
            <a:extLst>
              <a:ext uri="{FF2B5EF4-FFF2-40B4-BE49-F238E27FC236}">
                <a16:creationId xmlns:a16="http://schemas.microsoft.com/office/drawing/2014/main" id="{40CCCCD8-88C7-44F4-8A08-00629079695F}"/>
              </a:ext>
            </a:extLst>
          </p:cNvPr>
          <p:cNvSpPr>
            <a:spLocks noChangeArrowheads="1"/>
          </p:cNvSpPr>
          <p:nvPr/>
        </p:nvSpPr>
        <p:spPr bwMode="auto">
          <a:xfrm>
            <a:off x="7325542" y="2663955"/>
            <a:ext cx="206109" cy="152094"/>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ID"/>
          </a:p>
        </p:txBody>
      </p:sp>
      <p:sp>
        <p:nvSpPr>
          <p:cNvPr id="48" name="Rectangle 46">
            <a:extLst>
              <a:ext uri="{FF2B5EF4-FFF2-40B4-BE49-F238E27FC236}">
                <a16:creationId xmlns:a16="http://schemas.microsoft.com/office/drawing/2014/main" id="{7DB4414A-C8F5-4AAF-9652-38747E4FC405}"/>
              </a:ext>
            </a:extLst>
          </p:cNvPr>
          <p:cNvSpPr>
            <a:spLocks noChangeArrowheads="1"/>
          </p:cNvSpPr>
          <p:nvPr/>
        </p:nvSpPr>
        <p:spPr bwMode="auto">
          <a:xfrm>
            <a:off x="7399457" y="2716547"/>
            <a:ext cx="58279" cy="99501"/>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sp>
        <p:nvSpPr>
          <p:cNvPr id="49" name="Freeform 47">
            <a:extLst>
              <a:ext uri="{FF2B5EF4-FFF2-40B4-BE49-F238E27FC236}">
                <a16:creationId xmlns:a16="http://schemas.microsoft.com/office/drawing/2014/main" id="{CFD61DE3-041A-4393-BF45-47406DE961DA}"/>
              </a:ext>
            </a:extLst>
          </p:cNvPr>
          <p:cNvSpPr>
            <a:spLocks/>
          </p:cNvSpPr>
          <p:nvPr/>
        </p:nvSpPr>
        <p:spPr bwMode="auto">
          <a:xfrm>
            <a:off x="7265842" y="2534603"/>
            <a:ext cx="325510" cy="129351"/>
          </a:xfrm>
          <a:custGeom>
            <a:avLst/>
            <a:gdLst>
              <a:gd name="T0" fmla="*/ 114 w 229"/>
              <a:gd name="T1" fmla="*/ 0 h 91"/>
              <a:gd name="T2" fmla="*/ 0 w 229"/>
              <a:gd name="T3" fmla="*/ 91 h 91"/>
              <a:gd name="T4" fmla="*/ 229 w 229"/>
              <a:gd name="T5" fmla="*/ 91 h 91"/>
              <a:gd name="T6" fmla="*/ 114 w 229"/>
              <a:gd name="T7" fmla="*/ 0 h 91"/>
            </a:gdLst>
            <a:ahLst/>
            <a:cxnLst>
              <a:cxn ang="0">
                <a:pos x="T0" y="T1"/>
              </a:cxn>
              <a:cxn ang="0">
                <a:pos x="T2" y="T3"/>
              </a:cxn>
              <a:cxn ang="0">
                <a:pos x="T4" y="T5"/>
              </a:cxn>
              <a:cxn ang="0">
                <a:pos x="T6" y="T7"/>
              </a:cxn>
            </a:cxnLst>
            <a:rect l="0" t="0" r="r" b="b"/>
            <a:pathLst>
              <a:path w="229" h="91">
                <a:moveTo>
                  <a:pt x="114" y="0"/>
                </a:moveTo>
                <a:lnTo>
                  <a:pt x="0" y="91"/>
                </a:lnTo>
                <a:lnTo>
                  <a:pt x="229" y="91"/>
                </a:lnTo>
                <a:lnTo>
                  <a:pt x="11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D"/>
          </a:p>
        </p:txBody>
      </p:sp>
      <p:sp>
        <p:nvSpPr>
          <p:cNvPr id="50" name="Freeform 48">
            <a:extLst>
              <a:ext uri="{FF2B5EF4-FFF2-40B4-BE49-F238E27FC236}">
                <a16:creationId xmlns:a16="http://schemas.microsoft.com/office/drawing/2014/main" id="{3CCB4233-6FBD-4456-8935-5A5CA8335F5E}"/>
              </a:ext>
            </a:extLst>
          </p:cNvPr>
          <p:cNvSpPr>
            <a:spLocks noEditPoints="1"/>
          </p:cNvSpPr>
          <p:nvPr/>
        </p:nvSpPr>
        <p:spPr bwMode="auto">
          <a:xfrm>
            <a:off x="4866457" y="3710133"/>
            <a:ext cx="463389" cy="461968"/>
          </a:xfrm>
          <a:custGeom>
            <a:avLst/>
            <a:gdLst>
              <a:gd name="T0" fmla="*/ 373 w 454"/>
              <a:gd name="T1" fmla="*/ 81 h 454"/>
              <a:gd name="T2" fmla="*/ 81 w 454"/>
              <a:gd name="T3" fmla="*/ 81 h 454"/>
              <a:gd name="T4" fmla="*/ 81 w 454"/>
              <a:gd name="T5" fmla="*/ 373 h 454"/>
              <a:gd name="T6" fmla="*/ 373 w 454"/>
              <a:gd name="T7" fmla="*/ 373 h 454"/>
              <a:gd name="T8" fmla="*/ 373 w 454"/>
              <a:gd name="T9" fmla="*/ 81 h 454"/>
              <a:gd name="T10" fmla="*/ 124 w 454"/>
              <a:gd name="T11" fmla="*/ 330 h 454"/>
              <a:gd name="T12" fmla="*/ 124 w 454"/>
              <a:gd name="T13" fmla="*/ 124 h 454"/>
              <a:gd name="T14" fmla="*/ 331 w 454"/>
              <a:gd name="T15" fmla="*/ 124 h 454"/>
              <a:gd name="T16" fmla="*/ 331 w 454"/>
              <a:gd name="T17" fmla="*/ 330 h 454"/>
              <a:gd name="T18" fmla="*/ 124 w 454"/>
              <a:gd name="T19" fmla="*/ 3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454">
                <a:moveTo>
                  <a:pt x="373" y="81"/>
                </a:moveTo>
                <a:cubicBezTo>
                  <a:pt x="293" y="0"/>
                  <a:pt x="162" y="0"/>
                  <a:pt x="81" y="81"/>
                </a:cubicBezTo>
                <a:cubicBezTo>
                  <a:pt x="0" y="162"/>
                  <a:pt x="0" y="292"/>
                  <a:pt x="81" y="373"/>
                </a:cubicBezTo>
                <a:cubicBezTo>
                  <a:pt x="162" y="454"/>
                  <a:pt x="293" y="454"/>
                  <a:pt x="373" y="373"/>
                </a:cubicBezTo>
                <a:cubicBezTo>
                  <a:pt x="454" y="292"/>
                  <a:pt x="454" y="162"/>
                  <a:pt x="373" y="81"/>
                </a:cubicBezTo>
                <a:close/>
                <a:moveTo>
                  <a:pt x="124" y="330"/>
                </a:moveTo>
                <a:cubicBezTo>
                  <a:pt x="67" y="273"/>
                  <a:pt x="67" y="181"/>
                  <a:pt x="124" y="124"/>
                </a:cubicBezTo>
                <a:cubicBezTo>
                  <a:pt x="181" y="67"/>
                  <a:pt x="273" y="67"/>
                  <a:pt x="331" y="124"/>
                </a:cubicBezTo>
                <a:cubicBezTo>
                  <a:pt x="388" y="181"/>
                  <a:pt x="388" y="273"/>
                  <a:pt x="331" y="330"/>
                </a:cubicBezTo>
                <a:cubicBezTo>
                  <a:pt x="273" y="387"/>
                  <a:pt x="181" y="387"/>
                  <a:pt x="124" y="3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1" name="Freeform 49">
            <a:extLst>
              <a:ext uri="{FF2B5EF4-FFF2-40B4-BE49-F238E27FC236}">
                <a16:creationId xmlns:a16="http://schemas.microsoft.com/office/drawing/2014/main" id="{652D4E12-1484-4064-AD76-CCDE30683CB8}"/>
              </a:ext>
            </a:extLst>
          </p:cNvPr>
          <p:cNvSpPr>
            <a:spLocks/>
          </p:cNvSpPr>
          <p:nvPr/>
        </p:nvSpPr>
        <p:spPr bwMode="auto">
          <a:xfrm>
            <a:off x="4795386" y="4029952"/>
            <a:ext cx="214637" cy="214637"/>
          </a:xfrm>
          <a:custGeom>
            <a:avLst/>
            <a:gdLst>
              <a:gd name="T0" fmla="*/ 16 w 210"/>
              <a:gd name="T1" fmla="*/ 194 h 210"/>
              <a:gd name="T2" fmla="*/ 16 w 210"/>
              <a:gd name="T3" fmla="*/ 194 h 210"/>
              <a:gd name="T4" fmla="*/ 16 w 210"/>
              <a:gd name="T5" fmla="*/ 135 h 210"/>
              <a:gd name="T6" fmla="*/ 135 w 210"/>
              <a:gd name="T7" fmla="*/ 16 h 210"/>
              <a:gd name="T8" fmla="*/ 194 w 210"/>
              <a:gd name="T9" fmla="*/ 16 h 210"/>
              <a:gd name="T10" fmla="*/ 194 w 210"/>
              <a:gd name="T11" fmla="*/ 16 h 210"/>
              <a:gd name="T12" fmla="*/ 194 w 210"/>
              <a:gd name="T13" fmla="*/ 75 h 210"/>
              <a:gd name="T14" fmla="*/ 75 w 210"/>
              <a:gd name="T15" fmla="*/ 194 h 210"/>
              <a:gd name="T16" fmla="*/ 16 w 210"/>
              <a:gd name="T17" fmla="*/ 19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210">
                <a:moveTo>
                  <a:pt x="16" y="194"/>
                </a:moveTo>
                <a:cubicBezTo>
                  <a:pt x="16" y="194"/>
                  <a:pt x="16" y="194"/>
                  <a:pt x="16" y="194"/>
                </a:cubicBezTo>
                <a:cubicBezTo>
                  <a:pt x="0" y="178"/>
                  <a:pt x="0" y="151"/>
                  <a:pt x="16" y="135"/>
                </a:cubicBezTo>
                <a:cubicBezTo>
                  <a:pt x="135" y="16"/>
                  <a:pt x="135" y="16"/>
                  <a:pt x="135" y="16"/>
                </a:cubicBezTo>
                <a:cubicBezTo>
                  <a:pt x="151" y="0"/>
                  <a:pt x="178" y="0"/>
                  <a:pt x="194" y="16"/>
                </a:cubicBezTo>
                <a:cubicBezTo>
                  <a:pt x="194" y="16"/>
                  <a:pt x="194" y="16"/>
                  <a:pt x="194" y="16"/>
                </a:cubicBezTo>
                <a:cubicBezTo>
                  <a:pt x="210" y="32"/>
                  <a:pt x="210" y="59"/>
                  <a:pt x="194" y="75"/>
                </a:cubicBezTo>
                <a:cubicBezTo>
                  <a:pt x="75" y="194"/>
                  <a:pt x="75" y="194"/>
                  <a:pt x="75" y="194"/>
                </a:cubicBezTo>
                <a:cubicBezTo>
                  <a:pt x="59" y="210"/>
                  <a:pt x="32" y="210"/>
                  <a:pt x="16" y="1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2" name="Oval 50">
            <a:extLst>
              <a:ext uri="{FF2B5EF4-FFF2-40B4-BE49-F238E27FC236}">
                <a16:creationId xmlns:a16="http://schemas.microsoft.com/office/drawing/2014/main" id="{C2EE64FF-7F04-4248-BD92-72659D8AA9D0}"/>
              </a:ext>
            </a:extLst>
          </p:cNvPr>
          <p:cNvSpPr>
            <a:spLocks noChangeArrowheads="1"/>
          </p:cNvSpPr>
          <p:nvPr/>
        </p:nvSpPr>
        <p:spPr bwMode="auto">
          <a:xfrm>
            <a:off x="6323431" y="3474170"/>
            <a:ext cx="405110" cy="403688"/>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ID"/>
          </a:p>
        </p:txBody>
      </p:sp>
      <p:sp>
        <p:nvSpPr>
          <p:cNvPr id="53" name="Freeform 51">
            <a:extLst>
              <a:ext uri="{FF2B5EF4-FFF2-40B4-BE49-F238E27FC236}">
                <a16:creationId xmlns:a16="http://schemas.microsoft.com/office/drawing/2014/main" id="{15720CFC-60DF-454E-BB89-8FEC3881C1CD}"/>
              </a:ext>
            </a:extLst>
          </p:cNvPr>
          <p:cNvSpPr>
            <a:spLocks/>
          </p:cNvSpPr>
          <p:nvPr/>
        </p:nvSpPr>
        <p:spPr bwMode="auto">
          <a:xfrm>
            <a:off x="6476970" y="3585043"/>
            <a:ext cx="98080" cy="181944"/>
          </a:xfrm>
          <a:custGeom>
            <a:avLst/>
            <a:gdLst>
              <a:gd name="T0" fmla="*/ 37 w 97"/>
              <a:gd name="T1" fmla="*/ 178 h 178"/>
              <a:gd name="T2" fmla="*/ 37 w 97"/>
              <a:gd name="T3" fmla="*/ 158 h 178"/>
              <a:gd name="T4" fmla="*/ 0 w 97"/>
              <a:gd name="T5" fmla="*/ 148 h 178"/>
              <a:gd name="T6" fmla="*/ 6 w 97"/>
              <a:gd name="T7" fmla="*/ 123 h 178"/>
              <a:gd name="T8" fmla="*/ 43 w 97"/>
              <a:gd name="T9" fmla="*/ 132 h 178"/>
              <a:gd name="T10" fmla="*/ 64 w 97"/>
              <a:gd name="T11" fmla="*/ 119 h 178"/>
              <a:gd name="T12" fmla="*/ 40 w 97"/>
              <a:gd name="T13" fmla="*/ 100 h 178"/>
              <a:gd name="T14" fmla="*/ 1 w 97"/>
              <a:gd name="T15" fmla="*/ 60 h 178"/>
              <a:gd name="T16" fmla="*/ 38 w 97"/>
              <a:gd name="T17" fmla="*/ 21 h 178"/>
              <a:gd name="T18" fmla="*/ 38 w 97"/>
              <a:gd name="T19" fmla="*/ 0 h 178"/>
              <a:gd name="T20" fmla="*/ 59 w 97"/>
              <a:gd name="T21" fmla="*/ 0 h 178"/>
              <a:gd name="T22" fmla="*/ 59 w 97"/>
              <a:gd name="T23" fmla="*/ 19 h 178"/>
              <a:gd name="T24" fmla="*/ 91 w 97"/>
              <a:gd name="T25" fmla="*/ 26 h 178"/>
              <a:gd name="T26" fmla="*/ 85 w 97"/>
              <a:gd name="T27" fmla="*/ 51 h 178"/>
              <a:gd name="T28" fmla="*/ 53 w 97"/>
              <a:gd name="T29" fmla="*/ 44 h 178"/>
              <a:gd name="T30" fmla="*/ 35 w 97"/>
              <a:gd name="T31" fmla="*/ 56 h 178"/>
              <a:gd name="T32" fmla="*/ 61 w 97"/>
              <a:gd name="T33" fmla="*/ 75 h 178"/>
              <a:gd name="T34" fmla="*/ 97 w 97"/>
              <a:gd name="T35" fmla="*/ 116 h 178"/>
              <a:gd name="T36" fmla="*/ 58 w 97"/>
              <a:gd name="T37" fmla="*/ 156 h 178"/>
              <a:gd name="T38" fmla="*/ 58 w 97"/>
              <a:gd name="T39" fmla="*/ 178 h 178"/>
              <a:gd name="T40" fmla="*/ 37 w 97"/>
              <a:gd name="T41"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78">
                <a:moveTo>
                  <a:pt x="37" y="178"/>
                </a:moveTo>
                <a:cubicBezTo>
                  <a:pt x="37" y="158"/>
                  <a:pt x="37" y="158"/>
                  <a:pt x="37" y="158"/>
                </a:cubicBezTo>
                <a:cubicBezTo>
                  <a:pt x="22" y="157"/>
                  <a:pt x="8" y="153"/>
                  <a:pt x="0" y="148"/>
                </a:cubicBezTo>
                <a:cubicBezTo>
                  <a:pt x="6" y="123"/>
                  <a:pt x="6" y="123"/>
                  <a:pt x="6" y="123"/>
                </a:cubicBezTo>
                <a:cubicBezTo>
                  <a:pt x="16" y="128"/>
                  <a:pt x="28" y="132"/>
                  <a:pt x="43" y="132"/>
                </a:cubicBezTo>
                <a:cubicBezTo>
                  <a:pt x="55" y="132"/>
                  <a:pt x="64" y="127"/>
                  <a:pt x="64" y="119"/>
                </a:cubicBezTo>
                <a:cubicBezTo>
                  <a:pt x="64" y="110"/>
                  <a:pt x="57" y="105"/>
                  <a:pt x="40" y="100"/>
                </a:cubicBezTo>
                <a:cubicBezTo>
                  <a:pt x="17" y="92"/>
                  <a:pt x="1" y="81"/>
                  <a:pt x="1" y="60"/>
                </a:cubicBezTo>
                <a:cubicBezTo>
                  <a:pt x="1" y="40"/>
                  <a:pt x="15" y="25"/>
                  <a:pt x="38" y="21"/>
                </a:cubicBezTo>
                <a:cubicBezTo>
                  <a:pt x="38" y="0"/>
                  <a:pt x="38" y="0"/>
                  <a:pt x="38" y="0"/>
                </a:cubicBezTo>
                <a:cubicBezTo>
                  <a:pt x="59" y="0"/>
                  <a:pt x="59" y="0"/>
                  <a:pt x="59" y="0"/>
                </a:cubicBezTo>
                <a:cubicBezTo>
                  <a:pt x="59" y="19"/>
                  <a:pt x="59" y="19"/>
                  <a:pt x="59" y="19"/>
                </a:cubicBezTo>
                <a:cubicBezTo>
                  <a:pt x="74" y="20"/>
                  <a:pt x="84" y="23"/>
                  <a:pt x="91" y="26"/>
                </a:cubicBezTo>
                <a:cubicBezTo>
                  <a:pt x="85" y="51"/>
                  <a:pt x="85" y="51"/>
                  <a:pt x="85" y="51"/>
                </a:cubicBezTo>
                <a:cubicBezTo>
                  <a:pt x="79" y="49"/>
                  <a:pt x="69" y="44"/>
                  <a:pt x="53" y="44"/>
                </a:cubicBezTo>
                <a:cubicBezTo>
                  <a:pt x="39" y="44"/>
                  <a:pt x="35" y="50"/>
                  <a:pt x="35" y="56"/>
                </a:cubicBezTo>
                <a:cubicBezTo>
                  <a:pt x="35" y="63"/>
                  <a:pt x="42" y="68"/>
                  <a:pt x="61" y="75"/>
                </a:cubicBezTo>
                <a:cubicBezTo>
                  <a:pt x="87" y="84"/>
                  <a:pt x="97" y="96"/>
                  <a:pt x="97" y="116"/>
                </a:cubicBezTo>
                <a:cubicBezTo>
                  <a:pt x="97" y="135"/>
                  <a:pt x="83" y="152"/>
                  <a:pt x="58" y="156"/>
                </a:cubicBezTo>
                <a:cubicBezTo>
                  <a:pt x="58" y="178"/>
                  <a:pt x="58" y="178"/>
                  <a:pt x="58" y="178"/>
                </a:cubicBezTo>
                <a:lnTo>
                  <a:pt x="37"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62" name="Rectangle 61">
            <a:extLst>
              <a:ext uri="{FF2B5EF4-FFF2-40B4-BE49-F238E27FC236}">
                <a16:creationId xmlns:a16="http://schemas.microsoft.com/office/drawing/2014/main" id="{AAC47094-E1EA-4E16-97C1-E34602DB8D74}"/>
              </a:ext>
            </a:extLst>
          </p:cNvPr>
          <p:cNvSpPr/>
          <p:nvPr/>
        </p:nvSpPr>
        <p:spPr>
          <a:xfrm>
            <a:off x="985671" y="4889214"/>
            <a:ext cx="2661194" cy="938719"/>
          </a:xfrm>
          <a:prstGeom prst="rect">
            <a:avLst/>
          </a:prstGeom>
        </p:spPr>
        <p:txBody>
          <a:bodyPr wrap="square">
            <a:spAutoFit/>
          </a:bodyPr>
          <a:lstStyle/>
          <a:p>
            <a:pPr algn="r"/>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 sed diam </a:t>
            </a:r>
            <a:r>
              <a:rPr lang="en-US" sz="1100" dirty="0" err="1">
                <a:latin typeface="Lato "/>
                <a:ea typeface="Lato Black" panose="020F0502020204030203" pitchFamily="34" charset="0"/>
                <a:cs typeface="Lato Black" panose="020F0502020204030203" pitchFamily="34" charset="0"/>
              </a:rPr>
              <a:t>nonummy</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nibh</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euismod</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tincidunt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laoreet</a:t>
            </a:r>
            <a:r>
              <a:rPr lang="en-US" sz="1100" dirty="0">
                <a:latin typeface="Lato "/>
                <a:ea typeface="Lato Black" panose="020F0502020204030203" pitchFamily="34" charset="0"/>
                <a:cs typeface="Lato Black" panose="020F0502020204030203" pitchFamily="34" charset="0"/>
              </a:rPr>
              <a:t> dolore magna </a:t>
            </a:r>
            <a:r>
              <a:rPr lang="en-US" sz="1100" dirty="0" err="1">
                <a:latin typeface="Lato "/>
                <a:ea typeface="Lato Black" panose="020F0502020204030203" pitchFamily="34" charset="0"/>
                <a:cs typeface="Lato Black" panose="020F0502020204030203" pitchFamily="34" charset="0"/>
              </a:rPr>
              <a:t>aliquam</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erat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volutpat</a:t>
            </a:r>
            <a:r>
              <a:rPr lang="en-US" sz="1100" dirty="0">
                <a:latin typeface="Lato "/>
                <a:ea typeface="Lato Black" panose="020F0502020204030203" pitchFamily="34" charset="0"/>
                <a:cs typeface="Lato Black" panose="020F0502020204030203" pitchFamily="34" charset="0"/>
              </a:rPr>
              <a:t>. </a:t>
            </a:r>
          </a:p>
        </p:txBody>
      </p:sp>
      <p:sp>
        <p:nvSpPr>
          <p:cNvPr id="63" name="Rectangle 62">
            <a:extLst>
              <a:ext uri="{FF2B5EF4-FFF2-40B4-BE49-F238E27FC236}">
                <a16:creationId xmlns:a16="http://schemas.microsoft.com/office/drawing/2014/main" id="{E0A27C0B-42BA-4C63-ABDE-AF6FA8B5C190}"/>
              </a:ext>
            </a:extLst>
          </p:cNvPr>
          <p:cNvSpPr/>
          <p:nvPr/>
        </p:nvSpPr>
        <p:spPr>
          <a:xfrm>
            <a:off x="7566248" y="4473827"/>
            <a:ext cx="2661194" cy="938719"/>
          </a:xfrm>
          <a:prstGeom prst="rect">
            <a:avLst/>
          </a:prstGeom>
        </p:spPr>
        <p:txBody>
          <a:bodyPr wrap="square">
            <a:spAutoFit/>
          </a:bodyPr>
          <a:lstStyle/>
          <a:p>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 sed diam </a:t>
            </a:r>
            <a:r>
              <a:rPr lang="en-US" sz="1100" dirty="0" err="1">
                <a:latin typeface="Lato "/>
                <a:ea typeface="Lato Black" panose="020F0502020204030203" pitchFamily="34" charset="0"/>
                <a:cs typeface="Lato Black" panose="020F0502020204030203" pitchFamily="34" charset="0"/>
              </a:rPr>
              <a:t>nonummy</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nibh</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euismod</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tincidunt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laoreet</a:t>
            </a:r>
            <a:r>
              <a:rPr lang="en-US" sz="1100" dirty="0">
                <a:latin typeface="Lato "/>
                <a:ea typeface="Lato Black" panose="020F0502020204030203" pitchFamily="34" charset="0"/>
                <a:cs typeface="Lato Black" panose="020F0502020204030203" pitchFamily="34" charset="0"/>
              </a:rPr>
              <a:t> dolore magna </a:t>
            </a:r>
            <a:r>
              <a:rPr lang="en-US" sz="1100" dirty="0" err="1">
                <a:latin typeface="Lato "/>
                <a:ea typeface="Lato Black" panose="020F0502020204030203" pitchFamily="34" charset="0"/>
                <a:cs typeface="Lato Black" panose="020F0502020204030203" pitchFamily="34" charset="0"/>
              </a:rPr>
              <a:t>aliquam</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erat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volutpat</a:t>
            </a:r>
            <a:r>
              <a:rPr lang="en-US" sz="1100" dirty="0">
                <a:latin typeface="Lato "/>
                <a:ea typeface="Lato Black" panose="020F0502020204030203" pitchFamily="34" charset="0"/>
                <a:cs typeface="Lato Black" panose="020F0502020204030203" pitchFamily="34" charset="0"/>
              </a:rPr>
              <a:t>. </a:t>
            </a:r>
          </a:p>
        </p:txBody>
      </p:sp>
      <p:sp>
        <p:nvSpPr>
          <p:cNvPr id="64" name="Rectangle 63">
            <a:extLst>
              <a:ext uri="{FF2B5EF4-FFF2-40B4-BE49-F238E27FC236}">
                <a16:creationId xmlns:a16="http://schemas.microsoft.com/office/drawing/2014/main" id="{3BDD4A20-C8F1-47F8-A141-89AA1B8AE091}"/>
              </a:ext>
            </a:extLst>
          </p:cNvPr>
          <p:cNvSpPr/>
          <p:nvPr/>
        </p:nvSpPr>
        <p:spPr>
          <a:xfrm>
            <a:off x="8556376" y="3149377"/>
            <a:ext cx="3224144" cy="769441"/>
          </a:xfrm>
          <a:prstGeom prst="rect">
            <a:avLst/>
          </a:prstGeom>
        </p:spPr>
        <p:txBody>
          <a:bodyPr wrap="square">
            <a:spAutoFit/>
          </a:bodyPr>
          <a:lstStyle/>
          <a:p>
            <a:r>
              <a:rPr lang="en-US" sz="1100" dirty="0">
                <a:solidFill>
                  <a:schemeClr val="bg1"/>
                </a:solidFill>
                <a:latin typeface="Lato "/>
                <a:ea typeface="Lato Black" panose="020F0502020204030203" pitchFamily="34" charset="0"/>
                <a:cs typeface="Lato Black" panose="020F0502020204030203" pitchFamily="34" charset="0"/>
              </a:rPr>
              <a:t>Lorem ipsum dolor sit </a:t>
            </a:r>
            <a:r>
              <a:rPr lang="en-US" sz="1100" dirty="0" err="1">
                <a:solidFill>
                  <a:schemeClr val="bg1"/>
                </a:solidFill>
                <a:latin typeface="Lato "/>
                <a:ea typeface="Lato Black" panose="020F0502020204030203" pitchFamily="34" charset="0"/>
                <a:cs typeface="Lato Black" panose="020F0502020204030203" pitchFamily="34" charset="0"/>
              </a:rPr>
              <a:t>amet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consectetuer</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adipiscing</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elit</a:t>
            </a:r>
            <a:r>
              <a:rPr lang="en-US" sz="1100" dirty="0">
                <a:solidFill>
                  <a:schemeClr val="bg1"/>
                </a:solidFill>
                <a:latin typeface="Lato "/>
                <a:ea typeface="Lato Black" panose="020F0502020204030203" pitchFamily="34" charset="0"/>
                <a:cs typeface="Lato Black" panose="020F0502020204030203" pitchFamily="34" charset="0"/>
              </a:rPr>
              <a:t>, sed diam </a:t>
            </a:r>
            <a:r>
              <a:rPr lang="en-US" sz="1100" dirty="0" err="1">
                <a:solidFill>
                  <a:schemeClr val="bg1"/>
                </a:solidFill>
                <a:latin typeface="Lato "/>
                <a:ea typeface="Lato Black" panose="020F0502020204030203" pitchFamily="34" charset="0"/>
                <a:cs typeface="Lato Black" panose="020F0502020204030203" pitchFamily="34" charset="0"/>
              </a:rPr>
              <a:t>nonummy</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nibh</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euismod</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tincidunt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ut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laoreet</a:t>
            </a:r>
            <a:r>
              <a:rPr lang="en-US" sz="1100" dirty="0">
                <a:solidFill>
                  <a:schemeClr val="bg1"/>
                </a:solidFill>
                <a:latin typeface="Lato "/>
                <a:ea typeface="Lato Black" panose="020F0502020204030203" pitchFamily="34" charset="0"/>
                <a:cs typeface="Lato Black" panose="020F0502020204030203" pitchFamily="34" charset="0"/>
              </a:rPr>
              <a:t> dolore magna </a:t>
            </a:r>
            <a:r>
              <a:rPr lang="en-US" sz="1100" dirty="0" err="1">
                <a:solidFill>
                  <a:schemeClr val="bg1"/>
                </a:solidFill>
                <a:latin typeface="Lato "/>
                <a:ea typeface="Lato Black" panose="020F0502020204030203" pitchFamily="34" charset="0"/>
                <a:cs typeface="Lato Black" panose="020F0502020204030203" pitchFamily="34" charset="0"/>
              </a:rPr>
              <a:t>aliquam</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erat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volutpat</a:t>
            </a:r>
            <a:r>
              <a:rPr lang="en-US" sz="1100" dirty="0">
                <a:solidFill>
                  <a:schemeClr val="bg1"/>
                </a:solidFill>
                <a:latin typeface="Lato "/>
                <a:ea typeface="Lato Black" panose="020F0502020204030203" pitchFamily="34" charset="0"/>
                <a:cs typeface="Lato Black" panose="020F0502020204030203" pitchFamily="34" charset="0"/>
              </a:rPr>
              <a:t>. </a:t>
            </a:r>
          </a:p>
        </p:txBody>
      </p:sp>
      <p:sp>
        <p:nvSpPr>
          <p:cNvPr id="65" name="Rectangle 64">
            <a:extLst>
              <a:ext uri="{FF2B5EF4-FFF2-40B4-BE49-F238E27FC236}">
                <a16:creationId xmlns:a16="http://schemas.microsoft.com/office/drawing/2014/main" id="{2730209C-2B75-4837-9B05-4C7DFF68FD57}"/>
              </a:ext>
            </a:extLst>
          </p:cNvPr>
          <p:cNvSpPr/>
          <p:nvPr/>
        </p:nvSpPr>
        <p:spPr>
          <a:xfrm>
            <a:off x="537855" y="2966063"/>
            <a:ext cx="3224144" cy="769441"/>
          </a:xfrm>
          <a:prstGeom prst="rect">
            <a:avLst/>
          </a:prstGeom>
        </p:spPr>
        <p:txBody>
          <a:bodyPr wrap="square">
            <a:spAutoFit/>
          </a:bodyPr>
          <a:lstStyle/>
          <a:p>
            <a:r>
              <a:rPr lang="en-US" sz="1100" dirty="0">
                <a:solidFill>
                  <a:schemeClr val="bg1"/>
                </a:solidFill>
                <a:latin typeface="Lato "/>
                <a:ea typeface="Lato Black" panose="020F0502020204030203" pitchFamily="34" charset="0"/>
                <a:cs typeface="Lato Black" panose="020F0502020204030203" pitchFamily="34" charset="0"/>
              </a:rPr>
              <a:t>Lorem ipsum dolor sit </a:t>
            </a:r>
            <a:r>
              <a:rPr lang="en-US" sz="1100" dirty="0" err="1">
                <a:solidFill>
                  <a:schemeClr val="bg1"/>
                </a:solidFill>
                <a:latin typeface="Lato "/>
                <a:ea typeface="Lato Black" panose="020F0502020204030203" pitchFamily="34" charset="0"/>
                <a:cs typeface="Lato Black" panose="020F0502020204030203" pitchFamily="34" charset="0"/>
              </a:rPr>
              <a:t>amet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consectetuer</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adipiscing</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elit</a:t>
            </a:r>
            <a:r>
              <a:rPr lang="en-US" sz="1100" dirty="0">
                <a:solidFill>
                  <a:schemeClr val="bg1"/>
                </a:solidFill>
                <a:latin typeface="Lato "/>
                <a:ea typeface="Lato Black" panose="020F0502020204030203" pitchFamily="34" charset="0"/>
                <a:cs typeface="Lato Black" panose="020F0502020204030203" pitchFamily="34" charset="0"/>
              </a:rPr>
              <a:t>, sed diam </a:t>
            </a:r>
            <a:r>
              <a:rPr lang="en-US" sz="1100" dirty="0" err="1">
                <a:solidFill>
                  <a:schemeClr val="bg1"/>
                </a:solidFill>
                <a:latin typeface="Lato "/>
                <a:ea typeface="Lato Black" panose="020F0502020204030203" pitchFamily="34" charset="0"/>
                <a:cs typeface="Lato Black" panose="020F0502020204030203" pitchFamily="34" charset="0"/>
              </a:rPr>
              <a:t>nonummy</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nibh</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euismod</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tincidunt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ut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laoreet</a:t>
            </a:r>
            <a:r>
              <a:rPr lang="en-US" sz="1100" dirty="0">
                <a:solidFill>
                  <a:schemeClr val="bg1"/>
                </a:solidFill>
                <a:latin typeface="Lato "/>
                <a:ea typeface="Lato Black" panose="020F0502020204030203" pitchFamily="34" charset="0"/>
                <a:cs typeface="Lato Black" panose="020F0502020204030203" pitchFamily="34" charset="0"/>
              </a:rPr>
              <a:t> dolore magna </a:t>
            </a:r>
            <a:r>
              <a:rPr lang="en-US" sz="1100" dirty="0" err="1">
                <a:solidFill>
                  <a:schemeClr val="bg1"/>
                </a:solidFill>
                <a:latin typeface="Lato "/>
                <a:ea typeface="Lato Black" panose="020F0502020204030203" pitchFamily="34" charset="0"/>
                <a:cs typeface="Lato Black" panose="020F0502020204030203" pitchFamily="34" charset="0"/>
              </a:rPr>
              <a:t>aliquam</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erat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volutpat</a:t>
            </a:r>
            <a:r>
              <a:rPr lang="en-US" sz="1100" dirty="0">
                <a:solidFill>
                  <a:schemeClr val="bg1"/>
                </a:solidFill>
                <a:latin typeface="Lato "/>
                <a:ea typeface="Lato Black" panose="020F0502020204030203" pitchFamily="34" charset="0"/>
                <a:cs typeface="Lato Black" panose="020F0502020204030203" pitchFamily="34" charset="0"/>
              </a:rPr>
              <a:t>. </a:t>
            </a:r>
          </a:p>
        </p:txBody>
      </p:sp>
      <p:sp>
        <p:nvSpPr>
          <p:cNvPr id="66" name="Rectangle 65">
            <a:extLst>
              <a:ext uri="{FF2B5EF4-FFF2-40B4-BE49-F238E27FC236}">
                <a16:creationId xmlns:a16="http://schemas.microsoft.com/office/drawing/2014/main" id="{2F885E59-CE1A-42CD-8919-F393E8927A06}"/>
              </a:ext>
            </a:extLst>
          </p:cNvPr>
          <p:cNvSpPr/>
          <p:nvPr/>
        </p:nvSpPr>
        <p:spPr>
          <a:xfrm>
            <a:off x="7854316" y="799590"/>
            <a:ext cx="2661194" cy="938719"/>
          </a:xfrm>
          <a:prstGeom prst="rect">
            <a:avLst/>
          </a:prstGeom>
        </p:spPr>
        <p:txBody>
          <a:bodyPr wrap="square">
            <a:spAutoFit/>
          </a:bodyPr>
          <a:lstStyle/>
          <a:p>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 sed diam </a:t>
            </a:r>
            <a:r>
              <a:rPr lang="en-US" sz="1100" dirty="0" err="1">
                <a:latin typeface="Lato "/>
                <a:ea typeface="Lato Black" panose="020F0502020204030203" pitchFamily="34" charset="0"/>
                <a:cs typeface="Lato Black" panose="020F0502020204030203" pitchFamily="34" charset="0"/>
              </a:rPr>
              <a:t>nonummy</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nibh</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euismod</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tincidunt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laoreet</a:t>
            </a:r>
            <a:r>
              <a:rPr lang="en-US" sz="1100" dirty="0">
                <a:latin typeface="Lato "/>
                <a:ea typeface="Lato Black" panose="020F0502020204030203" pitchFamily="34" charset="0"/>
                <a:cs typeface="Lato Black" panose="020F0502020204030203" pitchFamily="34" charset="0"/>
              </a:rPr>
              <a:t> dolore magna </a:t>
            </a:r>
            <a:r>
              <a:rPr lang="en-US" sz="1100" dirty="0" err="1">
                <a:latin typeface="Lato "/>
                <a:ea typeface="Lato Black" panose="020F0502020204030203" pitchFamily="34" charset="0"/>
                <a:cs typeface="Lato Black" panose="020F0502020204030203" pitchFamily="34" charset="0"/>
              </a:rPr>
              <a:t>aliquam</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erat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volutpat</a:t>
            </a:r>
            <a:r>
              <a:rPr lang="en-US" sz="1100" dirty="0">
                <a:latin typeface="Lato "/>
                <a:ea typeface="Lato Black" panose="020F0502020204030203" pitchFamily="34" charset="0"/>
                <a:cs typeface="Lato Black" panose="020F0502020204030203" pitchFamily="34" charset="0"/>
              </a:rPr>
              <a:t>. </a:t>
            </a:r>
          </a:p>
        </p:txBody>
      </p:sp>
      <p:sp>
        <p:nvSpPr>
          <p:cNvPr id="67" name="Rectangle 66">
            <a:extLst>
              <a:ext uri="{FF2B5EF4-FFF2-40B4-BE49-F238E27FC236}">
                <a16:creationId xmlns:a16="http://schemas.microsoft.com/office/drawing/2014/main" id="{4613297A-DC81-41C8-97C0-F8C2E349988E}"/>
              </a:ext>
            </a:extLst>
          </p:cNvPr>
          <p:cNvSpPr/>
          <p:nvPr/>
        </p:nvSpPr>
        <p:spPr>
          <a:xfrm>
            <a:off x="1609646" y="913618"/>
            <a:ext cx="2661194" cy="938719"/>
          </a:xfrm>
          <a:prstGeom prst="rect">
            <a:avLst/>
          </a:prstGeom>
        </p:spPr>
        <p:txBody>
          <a:bodyPr wrap="square">
            <a:spAutoFit/>
          </a:bodyPr>
          <a:lstStyle/>
          <a:p>
            <a:pPr algn="r"/>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 sed diam </a:t>
            </a:r>
            <a:r>
              <a:rPr lang="en-US" sz="1100" dirty="0" err="1">
                <a:latin typeface="Lato "/>
                <a:ea typeface="Lato Black" panose="020F0502020204030203" pitchFamily="34" charset="0"/>
                <a:cs typeface="Lato Black" panose="020F0502020204030203" pitchFamily="34" charset="0"/>
              </a:rPr>
              <a:t>nonummy</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nibh</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euismod</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tincidunt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laoreet</a:t>
            </a:r>
            <a:r>
              <a:rPr lang="en-US" sz="1100" dirty="0">
                <a:latin typeface="Lato "/>
                <a:ea typeface="Lato Black" panose="020F0502020204030203" pitchFamily="34" charset="0"/>
                <a:cs typeface="Lato Black" panose="020F0502020204030203" pitchFamily="34" charset="0"/>
              </a:rPr>
              <a:t> dolore magna </a:t>
            </a:r>
            <a:r>
              <a:rPr lang="en-US" sz="1100" dirty="0" err="1">
                <a:latin typeface="Lato "/>
                <a:ea typeface="Lato Black" panose="020F0502020204030203" pitchFamily="34" charset="0"/>
                <a:cs typeface="Lato Black" panose="020F0502020204030203" pitchFamily="34" charset="0"/>
              </a:rPr>
              <a:t>aliquam</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erat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volutpat</a:t>
            </a:r>
            <a:r>
              <a:rPr lang="en-US" sz="1100" dirty="0">
                <a:latin typeface="Lato "/>
                <a:ea typeface="Lato Black" panose="020F0502020204030203" pitchFamily="34" charset="0"/>
                <a:cs typeface="Lato Black" panose="020F0502020204030203" pitchFamily="34" charset="0"/>
              </a:rPr>
              <a:t>. </a:t>
            </a:r>
          </a:p>
        </p:txBody>
      </p:sp>
      <p:sp>
        <p:nvSpPr>
          <p:cNvPr id="69" name="TextBox 68">
            <a:extLst>
              <a:ext uri="{FF2B5EF4-FFF2-40B4-BE49-F238E27FC236}">
                <a16:creationId xmlns:a16="http://schemas.microsoft.com/office/drawing/2014/main" id="{56D0FDBF-06C0-4016-8B3C-C65B4EE0ACF9}"/>
              </a:ext>
            </a:extLst>
          </p:cNvPr>
          <p:cNvSpPr txBox="1"/>
          <p:nvPr/>
        </p:nvSpPr>
        <p:spPr>
          <a:xfrm>
            <a:off x="9715500" y="5646057"/>
            <a:ext cx="2476500" cy="1015663"/>
          </a:xfrm>
          <a:prstGeom prst="rect">
            <a:avLst/>
          </a:prstGeom>
          <a:noFill/>
        </p:spPr>
        <p:txBody>
          <a:bodyPr wrap="square" rtlCol="0">
            <a:spAutoFit/>
          </a:bodyPr>
          <a:lstStyle/>
          <a:p>
            <a:r>
              <a:rPr lang="en-ID" sz="6000" dirty="0" err="1">
                <a:solidFill>
                  <a:schemeClr val="accent1"/>
                </a:solidFill>
                <a:latin typeface="Lobster 1.3" panose="02000506000000020003" pitchFamily="50" charset="0"/>
                <a:ea typeface="Lato" panose="020F0502020204030203" pitchFamily="34" charset="0"/>
                <a:cs typeface="Lato" panose="020F0502020204030203" pitchFamily="34" charset="0"/>
              </a:rPr>
              <a:t>G</a:t>
            </a:r>
            <a:r>
              <a:rPr lang="en-ID" sz="5400" dirty="0" err="1">
                <a:solidFill>
                  <a:schemeClr val="accent1"/>
                </a:solidFill>
                <a:latin typeface="Lobster 1.3" panose="02000506000000020003" pitchFamily="50" charset="0"/>
                <a:ea typeface="Lato" panose="020F0502020204030203" pitchFamily="34" charset="0"/>
                <a:cs typeface="Lato" panose="020F0502020204030203" pitchFamily="34" charset="0"/>
              </a:rPr>
              <a:t>racius</a:t>
            </a:r>
            <a:endParaRPr lang="en-ID" sz="5400" dirty="0">
              <a:solidFill>
                <a:schemeClr val="accent1"/>
              </a:solidFill>
              <a:latin typeface="Lobster 1.3" panose="02000506000000020003" pitchFamily="50" charset="0"/>
              <a:ea typeface="Lato" panose="020F0502020204030203" pitchFamily="34" charset="0"/>
              <a:cs typeface="Lato" panose="020F0502020204030203" pitchFamily="34" charset="0"/>
            </a:endParaRPr>
          </a:p>
        </p:txBody>
      </p:sp>
      <p:sp>
        <p:nvSpPr>
          <p:cNvPr id="70" name="Freeform: Shape 69">
            <a:extLst>
              <a:ext uri="{FF2B5EF4-FFF2-40B4-BE49-F238E27FC236}">
                <a16:creationId xmlns:a16="http://schemas.microsoft.com/office/drawing/2014/main" id="{B6528768-100E-42E4-806A-0E8CD5F1153D}"/>
              </a:ext>
            </a:extLst>
          </p:cNvPr>
          <p:cNvSpPr/>
          <p:nvPr/>
        </p:nvSpPr>
        <p:spPr>
          <a:xfrm>
            <a:off x="0" y="0"/>
            <a:ext cx="703412" cy="513263"/>
          </a:xfrm>
          <a:custGeom>
            <a:avLst/>
            <a:gdLst>
              <a:gd name="connsiteX0" fmla="*/ 0 w 703412"/>
              <a:gd name="connsiteY0" fmla="*/ 0 h 513263"/>
              <a:gd name="connsiteX1" fmla="*/ 703412 w 703412"/>
              <a:gd name="connsiteY1" fmla="*/ 0 h 513263"/>
              <a:gd name="connsiteX2" fmla="*/ 703092 w 703412"/>
              <a:gd name="connsiteY2" fmla="*/ 3176 h 513263"/>
              <a:gd name="connsiteX3" fmla="*/ 77236 w 703412"/>
              <a:gd name="connsiteY3" fmla="*/ 513263 h 513263"/>
              <a:gd name="connsiteX4" fmla="*/ 0 w 703412"/>
              <a:gd name="connsiteY4" fmla="*/ 506448 h 513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412" h="513263">
                <a:moveTo>
                  <a:pt x="0" y="0"/>
                </a:moveTo>
                <a:lnTo>
                  <a:pt x="703412" y="0"/>
                </a:lnTo>
                <a:lnTo>
                  <a:pt x="703092" y="3176"/>
                </a:lnTo>
                <a:cubicBezTo>
                  <a:pt x="643523" y="294282"/>
                  <a:pt x="385952" y="513263"/>
                  <a:pt x="77236" y="513263"/>
                </a:cubicBezTo>
                <a:lnTo>
                  <a:pt x="0" y="5064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58087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E202CD9-9FFA-4DCC-9D52-D9CC146BAA52}"/>
              </a:ext>
            </a:extLst>
          </p:cNvPr>
          <p:cNvSpPr/>
          <p:nvPr/>
        </p:nvSpPr>
        <p:spPr>
          <a:xfrm>
            <a:off x="0" y="2438980"/>
            <a:ext cx="12192000" cy="2648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4" name="image3.png">
            <a:extLst>
              <a:ext uri="{FF2B5EF4-FFF2-40B4-BE49-F238E27FC236}">
                <a16:creationId xmlns:a16="http://schemas.microsoft.com/office/drawing/2014/main" id="{FE6FD319-EB1C-48DC-9F77-B1A4758D6CD7}"/>
              </a:ext>
            </a:extLst>
          </p:cNvPr>
          <p:cNvPicPr>
            <a:picLocks noChangeAspect="1"/>
          </p:cNvPicPr>
          <p:nvPr/>
        </p:nvPicPr>
        <p:blipFill>
          <a:blip r:embed="rId2">
            <a:extLst/>
          </a:blip>
          <a:stretch>
            <a:fillRect/>
          </a:stretch>
        </p:blipFill>
        <p:spPr>
          <a:xfrm>
            <a:off x="-952751" y="854912"/>
            <a:ext cx="5616190" cy="5148175"/>
          </a:xfrm>
          <a:prstGeom prst="rect">
            <a:avLst/>
          </a:prstGeom>
          <a:ln w="12700">
            <a:miter lim="400000"/>
          </a:ln>
        </p:spPr>
      </p:pic>
      <p:grpSp>
        <p:nvGrpSpPr>
          <p:cNvPr id="9" name="Group 8">
            <a:extLst>
              <a:ext uri="{FF2B5EF4-FFF2-40B4-BE49-F238E27FC236}">
                <a16:creationId xmlns:a16="http://schemas.microsoft.com/office/drawing/2014/main" id="{0E323683-7CF9-4D4C-8F10-FE98F78088E1}"/>
              </a:ext>
            </a:extLst>
          </p:cNvPr>
          <p:cNvGrpSpPr/>
          <p:nvPr/>
        </p:nvGrpSpPr>
        <p:grpSpPr>
          <a:xfrm>
            <a:off x="614697" y="2488124"/>
            <a:ext cx="5893680" cy="3315195"/>
            <a:chOff x="614697" y="2488124"/>
            <a:chExt cx="5893680" cy="3315195"/>
          </a:xfrm>
        </p:grpSpPr>
        <p:pic>
          <p:nvPicPr>
            <p:cNvPr id="6" name="Picture 5">
              <a:extLst>
                <a:ext uri="{FF2B5EF4-FFF2-40B4-BE49-F238E27FC236}">
                  <a16:creationId xmlns:a16="http://schemas.microsoft.com/office/drawing/2014/main" id="{C193415A-1317-403A-A1F4-73A81FE87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97" y="2488124"/>
              <a:ext cx="5893680" cy="3315195"/>
            </a:xfrm>
            <a:prstGeom prst="rect">
              <a:avLst/>
            </a:prstGeom>
          </p:spPr>
        </p:pic>
        <p:pic>
          <p:nvPicPr>
            <p:cNvPr id="5" name="Picture 4">
              <a:extLst>
                <a:ext uri="{FF2B5EF4-FFF2-40B4-BE49-F238E27FC236}">
                  <a16:creationId xmlns:a16="http://schemas.microsoft.com/office/drawing/2014/main" id="{6823CDB9-1A16-4D5D-BF4B-66E228C5B3A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5385" y="3684494"/>
              <a:ext cx="996108" cy="183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48C782BE-D045-420C-BB5A-53DC20338788}"/>
              </a:ext>
            </a:extLst>
          </p:cNvPr>
          <p:cNvGrpSpPr/>
          <p:nvPr/>
        </p:nvGrpSpPr>
        <p:grpSpPr>
          <a:xfrm>
            <a:off x="5972093" y="3882560"/>
            <a:ext cx="4028400" cy="916269"/>
            <a:chOff x="5972093" y="4112851"/>
            <a:chExt cx="4028400" cy="916269"/>
          </a:xfrm>
        </p:grpSpPr>
        <p:sp>
          <p:nvSpPr>
            <p:cNvPr id="39" name="Freeform 145">
              <a:extLst>
                <a:ext uri="{FF2B5EF4-FFF2-40B4-BE49-F238E27FC236}">
                  <a16:creationId xmlns:a16="http://schemas.microsoft.com/office/drawing/2014/main" id="{C8A869DC-E147-44D6-ABF7-63E2C7D52D28}"/>
                </a:ext>
              </a:extLst>
            </p:cNvPr>
            <p:cNvSpPr>
              <a:spLocks noChangeArrowheads="1"/>
            </p:cNvSpPr>
            <p:nvPr/>
          </p:nvSpPr>
          <p:spPr bwMode="auto">
            <a:xfrm>
              <a:off x="6202134" y="4257313"/>
              <a:ext cx="128003" cy="232006"/>
            </a:xfrm>
            <a:custGeom>
              <a:avLst/>
              <a:gdLst>
                <a:gd name="T0" fmla="*/ 63426 w 354"/>
                <a:gd name="T1" fmla="*/ 197602 h 634"/>
                <a:gd name="T2" fmla="*/ 63426 w 354"/>
                <a:gd name="T3" fmla="*/ 197602 h 634"/>
                <a:gd name="T4" fmla="*/ 79193 w 354"/>
                <a:gd name="T5" fmla="*/ 187087 h 634"/>
                <a:gd name="T6" fmla="*/ 63426 w 354"/>
                <a:gd name="T7" fmla="*/ 170772 h 634"/>
                <a:gd name="T8" fmla="*/ 52676 w 354"/>
                <a:gd name="T9" fmla="*/ 187087 h 634"/>
                <a:gd name="T10" fmla="*/ 63426 w 354"/>
                <a:gd name="T11" fmla="*/ 197602 h 634"/>
                <a:gd name="T12" fmla="*/ 100335 w 354"/>
                <a:gd name="T13" fmla="*/ 0 h 634"/>
                <a:gd name="T14" fmla="*/ 100335 w 354"/>
                <a:gd name="T15" fmla="*/ 0 h 634"/>
                <a:gd name="T16" fmla="*/ 31892 w 354"/>
                <a:gd name="T17" fmla="*/ 0 h 634"/>
                <a:gd name="T18" fmla="*/ 0 w 354"/>
                <a:gd name="T19" fmla="*/ 26830 h 634"/>
                <a:gd name="T20" fmla="*/ 0 w 354"/>
                <a:gd name="T21" fmla="*/ 197602 h 634"/>
                <a:gd name="T22" fmla="*/ 31892 w 354"/>
                <a:gd name="T23" fmla="*/ 229508 h 634"/>
                <a:gd name="T24" fmla="*/ 100335 w 354"/>
                <a:gd name="T25" fmla="*/ 229508 h 634"/>
                <a:gd name="T26" fmla="*/ 126494 w 354"/>
                <a:gd name="T27" fmla="*/ 197602 h 634"/>
                <a:gd name="T28" fmla="*/ 126494 w 354"/>
                <a:gd name="T29" fmla="*/ 26830 h 634"/>
                <a:gd name="T30" fmla="*/ 100335 w 354"/>
                <a:gd name="T31" fmla="*/ 0 h 634"/>
                <a:gd name="T32" fmla="*/ 116102 w 354"/>
                <a:gd name="T33" fmla="*/ 197602 h 634"/>
                <a:gd name="T34" fmla="*/ 116102 w 354"/>
                <a:gd name="T35" fmla="*/ 197602 h 634"/>
                <a:gd name="T36" fmla="*/ 100335 w 354"/>
                <a:gd name="T37" fmla="*/ 213555 h 634"/>
                <a:gd name="T38" fmla="*/ 31892 w 354"/>
                <a:gd name="T39" fmla="*/ 213555 h 634"/>
                <a:gd name="T40" fmla="*/ 15767 w 354"/>
                <a:gd name="T41" fmla="*/ 197602 h 634"/>
                <a:gd name="T42" fmla="*/ 15767 w 354"/>
                <a:gd name="T43" fmla="*/ 154818 h 634"/>
                <a:gd name="T44" fmla="*/ 116102 w 354"/>
                <a:gd name="T45" fmla="*/ 154818 h 634"/>
                <a:gd name="T46" fmla="*/ 116102 w 354"/>
                <a:gd name="T47" fmla="*/ 197602 h 634"/>
                <a:gd name="T48" fmla="*/ 116102 w 354"/>
                <a:gd name="T49" fmla="*/ 144304 h 634"/>
                <a:gd name="T50" fmla="*/ 116102 w 354"/>
                <a:gd name="T51" fmla="*/ 144304 h 634"/>
                <a:gd name="T52" fmla="*/ 15767 w 354"/>
                <a:gd name="T53" fmla="*/ 144304 h 634"/>
                <a:gd name="T54" fmla="*/ 15767 w 354"/>
                <a:gd name="T55" fmla="*/ 48222 h 634"/>
                <a:gd name="T56" fmla="*/ 116102 w 354"/>
                <a:gd name="T57" fmla="*/ 48222 h 634"/>
                <a:gd name="T58" fmla="*/ 116102 w 354"/>
                <a:gd name="T59" fmla="*/ 144304 h 634"/>
                <a:gd name="T60" fmla="*/ 116102 w 354"/>
                <a:gd name="T61" fmla="*/ 37345 h 634"/>
                <a:gd name="T62" fmla="*/ 116102 w 354"/>
                <a:gd name="T63" fmla="*/ 37345 h 634"/>
                <a:gd name="T64" fmla="*/ 15767 w 354"/>
                <a:gd name="T65" fmla="*/ 37345 h 634"/>
                <a:gd name="T66" fmla="*/ 15767 w 354"/>
                <a:gd name="T67" fmla="*/ 26830 h 634"/>
                <a:gd name="T68" fmla="*/ 31892 w 354"/>
                <a:gd name="T69" fmla="*/ 15953 h 634"/>
                <a:gd name="T70" fmla="*/ 100335 w 354"/>
                <a:gd name="T71" fmla="*/ 15953 h 634"/>
                <a:gd name="T72" fmla="*/ 116102 w 354"/>
                <a:gd name="T73" fmla="*/ 26830 h 634"/>
                <a:gd name="T74" fmla="*/ 116102 w 354"/>
                <a:gd name="T75" fmla="*/ 37345 h 6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4" h="634">
                  <a:moveTo>
                    <a:pt x="177" y="545"/>
                  </a:moveTo>
                  <a:lnTo>
                    <a:pt x="177" y="545"/>
                  </a:lnTo>
                  <a:cubicBezTo>
                    <a:pt x="206" y="545"/>
                    <a:pt x="221" y="530"/>
                    <a:pt x="221" y="516"/>
                  </a:cubicBezTo>
                  <a:cubicBezTo>
                    <a:pt x="221" y="486"/>
                    <a:pt x="206" y="471"/>
                    <a:pt x="177" y="471"/>
                  </a:cubicBezTo>
                  <a:cubicBezTo>
                    <a:pt x="162" y="471"/>
                    <a:pt x="147" y="486"/>
                    <a:pt x="147" y="516"/>
                  </a:cubicBezTo>
                  <a:cubicBezTo>
                    <a:pt x="147" y="530"/>
                    <a:pt x="162" y="545"/>
                    <a:pt x="177" y="545"/>
                  </a:cubicBezTo>
                  <a:close/>
                  <a:moveTo>
                    <a:pt x="280" y="0"/>
                  </a:moveTo>
                  <a:lnTo>
                    <a:pt x="280" y="0"/>
                  </a:lnTo>
                  <a:cubicBezTo>
                    <a:pt x="89" y="0"/>
                    <a:pt x="89" y="0"/>
                    <a:pt x="89" y="0"/>
                  </a:cubicBezTo>
                  <a:cubicBezTo>
                    <a:pt x="44" y="0"/>
                    <a:pt x="0" y="30"/>
                    <a:pt x="0" y="74"/>
                  </a:cubicBezTo>
                  <a:cubicBezTo>
                    <a:pt x="0" y="545"/>
                    <a:pt x="0" y="545"/>
                    <a:pt x="0" y="545"/>
                  </a:cubicBezTo>
                  <a:cubicBezTo>
                    <a:pt x="0" y="589"/>
                    <a:pt x="44" y="633"/>
                    <a:pt x="89" y="633"/>
                  </a:cubicBezTo>
                  <a:cubicBezTo>
                    <a:pt x="280" y="633"/>
                    <a:pt x="280" y="633"/>
                    <a:pt x="280" y="633"/>
                  </a:cubicBezTo>
                  <a:cubicBezTo>
                    <a:pt x="324" y="633"/>
                    <a:pt x="353" y="589"/>
                    <a:pt x="353" y="545"/>
                  </a:cubicBezTo>
                  <a:cubicBezTo>
                    <a:pt x="353" y="74"/>
                    <a:pt x="353" y="74"/>
                    <a:pt x="353" y="74"/>
                  </a:cubicBezTo>
                  <a:cubicBezTo>
                    <a:pt x="353" y="30"/>
                    <a:pt x="324" y="0"/>
                    <a:pt x="280" y="0"/>
                  </a:cubicBezTo>
                  <a:close/>
                  <a:moveTo>
                    <a:pt x="324" y="545"/>
                  </a:moveTo>
                  <a:lnTo>
                    <a:pt x="324" y="545"/>
                  </a:lnTo>
                  <a:cubicBezTo>
                    <a:pt x="324" y="574"/>
                    <a:pt x="294" y="589"/>
                    <a:pt x="280" y="589"/>
                  </a:cubicBezTo>
                  <a:cubicBezTo>
                    <a:pt x="89" y="589"/>
                    <a:pt x="89" y="589"/>
                    <a:pt x="89" y="589"/>
                  </a:cubicBezTo>
                  <a:cubicBezTo>
                    <a:pt x="59" y="589"/>
                    <a:pt x="44" y="574"/>
                    <a:pt x="44" y="545"/>
                  </a:cubicBezTo>
                  <a:cubicBezTo>
                    <a:pt x="44" y="427"/>
                    <a:pt x="44" y="427"/>
                    <a:pt x="44" y="427"/>
                  </a:cubicBezTo>
                  <a:cubicBezTo>
                    <a:pt x="324" y="427"/>
                    <a:pt x="324" y="427"/>
                    <a:pt x="324" y="427"/>
                  </a:cubicBezTo>
                  <a:lnTo>
                    <a:pt x="324" y="545"/>
                  </a:lnTo>
                  <a:close/>
                  <a:moveTo>
                    <a:pt x="324" y="398"/>
                  </a:moveTo>
                  <a:lnTo>
                    <a:pt x="324" y="398"/>
                  </a:lnTo>
                  <a:cubicBezTo>
                    <a:pt x="44" y="398"/>
                    <a:pt x="44" y="398"/>
                    <a:pt x="44" y="398"/>
                  </a:cubicBezTo>
                  <a:cubicBezTo>
                    <a:pt x="44" y="133"/>
                    <a:pt x="44" y="133"/>
                    <a:pt x="44" y="133"/>
                  </a:cubicBezTo>
                  <a:cubicBezTo>
                    <a:pt x="324" y="133"/>
                    <a:pt x="324" y="133"/>
                    <a:pt x="324" y="133"/>
                  </a:cubicBezTo>
                  <a:lnTo>
                    <a:pt x="324" y="398"/>
                  </a:lnTo>
                  <a:close/>
                  <a:moveTo>
                    <a:pt x="324" y="103"/>
                  </a:moveTo>
                  <a:lnTo>
                    <a:pt x="324" y="103"/>
                  </a:lnTo>
                  <a:cubicBezTo>
                    <a:pt x="44" y="103"/>
                    <a:pt x="44" y="103"/>
                    <a:pt x="44" y="103"/>
                  </a:cubicBezTo>
                  <a:cubicBezTo>
                    <a:pt x="44" y="74"/>
                    <a:pt x="44" y="74"/>
                    <a:pt x="44" y="74"/>
                  </a:cubicBezTo>
                  <a:cubicBezTo>
                    <a:pt x="44" y="59"/>
                    <a:pt x="59" y="44"/>
                    <a:pt x="89" y="44"/>
                  </a:cubicBezTo>
                  <a:cubicBezTo>
                    <a:pt x="280" y="44"/>
                    <a:pt x="280" y="44"/>
                    <a:pt x="280" y="44"/>
                  </a:cubicBezTo>
                  <a:cubicBezTo>
                    <a:pt x="294" y="44"/>
                    <a:pt x="324" y="59"/>
                    <a:pt x="324" y="74"/>
                  </a:cubicBezTo>
                  <a:lnTo>
                    <a:pt x="324" y="103"/>
                  </a:lnTo>
                  <a:close/>
                </a:path>
              </a:pathLst>
            </a:custGeom>
            <a:solidFill>
              <a:schemeClr val="bg1"/>
            </a:solidFill>
            <a:ln>
              <a:noFill/>
            </a:ln>
            <a:effectLst/>
            <a:extLst/>
          </p:spPr>
          <p:txBody>
            <a:bodyPr wrap="none" anchor="ctr"/>
            <a:lstStyle/>
            <a:p>
              <a:endParaRPr lang="en-US" sz="2700">
                <a:solidFill>
                  <a:schemeClr val="bg1"/>
                </a:solidFill>
              </a:endParaRPr>
            </a:p>
          </p:txBody>
        </p:sp>
        <p:sp>
          <p:nvSpPr>
            <p:cNvPr id="38" name="Freeform 144">
              <a:extLst>
                <a:ext uri="{FF2B5EF4-FFF2-40B4-BE49-F238E27FC236}">
                  <a16:creationId xmlns:a16="http://schemas.microsoft.com/office/drawing/2014/main" id="{304D85CC-6D7C-4F79-8C60-CED1EFC0F0FF}"/>
                </a:ext>
              </a:extLst>
            </p:cNvPr>
            <p:cNvSpPr>
              <a:spLocks noChangeArrowheads="1"/>
            </p:cNvSpPr>
            <p:nvPr/>
          </p:nvSpPr>
          <p:spPr bwMode="auto">
            <a:xfrm>
              <a:off x="5972093" y="4188562"/>
              <a:ext cx="207419" cy="300757"/>
            </a:xfrm>
            <a:custGeom>
              <a:avLst/>
              <a:gdLst>
                <a:gd name="T0" fmla="*/ 132018 w 442"/>
                <a:gd name="T1" fmla="*/ 0 h 634"/>
                <a:gd name="T2" fmla="*/ 132018 w 442"/>
                <a:gd name="T3" fmla="*/ 0 h 634"/>
                <a:gd name="T4" fmla="*/ 26188 w 442"/>
                <a:gd name="T5" fmla="*/ 0 h 634"/>
                <a:gd name="T6" fmla="*/ 0 w 442"/>
                <a:gd name="T7" fmla="*/ 26830 h 634"/>
                <a:gd name="T8" fmla="*/ 0 w 442"/>
                <a:gd name="T9" fmla="*/ 197602 h 634"/>
                <a:gd name="T10" fmla="*/ 26188 w 442"/>
                <a:gd name="T11" fmla="*/ 229508 h 634"/>
                <a:gd name="T12" fmla="*/ 132018 w 442"/>
                <a:gd name="T13" fmla="*/ 229508 h 634"/>
                <a:gd name="T14" fmla="*/ 158206 w 442"/>
                <a:gd name="T15" fmla="*/ 197602 h 634"/>
                <a:gd name="T16" fmla="*/ 158206 w 442"/>
                <a:gd name="T17" fmla="*/ 26830 h 634"/>
                <a:gd name="T18" fmla="*/ 132018 w 442"/>
                <a:gd name="T19" fmla="*/ 0 h 634"/>
                <a:gd name="T20" fmla="*/ 147803 w 442"/>
                <a:gd name="T21" fmla="*/ 197602 h 634"/>
                <a:gd name="T22" fmla="*/ 147803 w 442"/>
                <a:gd name="T23" fmla="*/ 197602 h 634"/>
                <a:gd name="T24" fmla="*/ 132018 w 442"/>
                <a:gd name="T25" fmla="*/ 213555 h 634"/>
                <a:gd name="T26" fmla="*/ 26188 w 442"/>
                <a:gd name="T27" fmla="*/ 213555 h 634"/>
                <a:gd name="T28" fmla="*/ 10404 w 442"/>
                <a:gd name="T29" fmla="*/ 197602 h 634"/>
                <a:gd name="T30" fmla="*/ 10404 w 442"/>
                <a:gd name="T31" fmla="*/ 176210 h 634"/>
                <a:gd name="T32" fmla="*/ 147803 w 442"/>
                <a:gd name="T33" fmla="*/ 176210 h 634"/>
                <a:gd name="T34" fmla="*/ 147803 w 442"/>
                <a:gd name="T35" fmla="*/ 197602 h 634"/>
                <a:gd name="T36" fmla="*/ 147803 w 442"/>
                <a:gd name="T37" fmla="*/ 165696 h 634"/>
                <a:gd name="T38" fmla="*/ 147803 w 442"/>
                <a:gd name="T39" fmla="*/ 165696 h 634"/>
                <a:gd name="T40" fmla="*/ 10404 w 442"/>
                <a:gd name="T41" fmla="*/ 165696 h 634"/>
                <a:gd name="T42" fmla="*/ 10404 w 442"/>
                <a:gd name="T43" fmla="*/ 48222 h 634"/>
                <a:gd name="T44" fmla="*/ 147803 w 442"/>
                <a:gd name="T45" fmla="*/ 48222 h 634"/>
                <a:gd name="T46" fmla="*/ 147803 w 442"/>
                <a:gd name="T47" fmla="*/ 165696 h 634"/>
                <a:gd name="T48" fmla="*/ 147803 w 442"/>
                <a:gd name="T49" fmla="*/ 37345 h 634"/>
                <a:gd name="T50" fmla="*/ 147803 w 442"/>
                <a:gd name="T51" fmla="*/ 37345 h 634"/>
                <a:gd name="T52" fmla="*/ 10404 w 442"/>
                <a:gd name="T53" fmla="*/ 37345 h 634"/>
                <a:gd name="T54" fmla="*/ 10404 w 442"/>
                <a:gd name="T55" fmla="*/ 26830 h 634"/>
                <a:gd name="T56" fmla="*/ 26188 w 442"/>
                <a:gd name="T57" fmla="*/ 15953 h 634"/>
                <a:gd name="T58" fmla="*/ 132018 w 442"/>
                <a:gd name="T59" fmla="*/ 15953 h 634"/>
                <a:gd name="T60" fmla="*/ 147803 w 442"/>
                <a:gd name="T61" fmla="*/ 26830 h 634"/>
                <a:gd name="T62" fmla="*/ 147803 w 442"/>
                <a:gd name="T63" fmla="*/ 37345 h 634"/>
                <a:gd name="T64" fmla="*/ 79283 w 442"/>
                <a:gd name="T65" fmla="*/ 208117 h 634"/>
                <a:gd name="T66" fmla="*/ 79283 w 442"/>
                <a:gd name="T67" fmla="*/ 208117 h 634"/>
                <a:gd name="T68" fmla="*/ 89686 w 442"/>
                <a:gd name="T69" fmla="*/ 197602 h 634"/>
                <a:gd name="T70" fmla="*/ 79283 w 442"/>
                <a:gd name="T71" fmla="*/ 187087 h 634"/>
                <a:gd name="T72" fmla="*/ 68520 w 442"/>
                <a:gd name="T73" fmla="*/ 197602 h 634"/>
                <a:gd name="T74" fmla="*/ 79283 w 442"/>
                <a:gd name="T75" fmla="*/ 208117 h 6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42" h="634">
                  <a:moveTo>
                    <a:pt x="368" y="0"/>
                  </a:moveTo>
                  <a:lnTo>
                    <a:pt x="368" y="0"/>
                  </a:lnTo>
                  <a:cubicBezTo>
                    <a:pt x="73" y="0"/>
                    <a:pt x="73" y="0"/>
                    <a:pt x="73" y="0"/>
                  </a:cubicBezTo>
                  <a:cubicBezTo>
                    <a:pt x="29" y="0"/>
                    <a:pt x="0" y="30"/>
                    <a:pt x="0" y="74"/>
                  </a:cubicBezTo>
                  <a:cubicBezTo>
                    <a:pt x="0" y="545"/>
                    <a:pt x="0" y="545"/>
                    <a:pt x="0" y="545"/>
                  </a:cubicBezTo>
                  <a:cubicBezTo>
                    <a:pt x="0" y="589"/>
                    <a:pt x="29" y="633"/>
                    <a:pt x="73" y="633"/>
                  </a:cubicBezTo>
                  <a:cubicBezTo>
                    <a:pt x="368" y="633"/>
                    <a:pt x="368" y="633"/>
                    <a:pt x="368" y="633"/>
                  </a:cubicBezTo>
                  <a:cubicBezTo>
                    <a:pt x="412" y="633"/>
                    <a:pt x="441" y="589"/>
                    <a:pt x="441" y="545"/>
                  </a:cubicBezTo>
                  <a:cubicBezTo>
                    <a:pt x="441" y="74"/>
                    <a:pt x="441" y="74"/>
                    <a:pt x="441" y="74"/>
                  </a:cubicBezTo>
                  <a:cubicBezTo>
                    <a:pt x="441" y="30"/>
                    <a:pt x="412" y="0"/>
                    <a:pt x="368" y="0"/>
                  </a:cubicBezTo>
                  <a:close/>
                  <a:moveTo>
                    <a:pt x="412" y="545"/>
                  </a:moveTo>
                  <a:lnTo>
                    <a:pt x="412" y="545"/>
                  </a:lnTo>
                  <a:cubicBezTo>
                    <a:pt x="412" y="574"/>
                    <a:pt x="382" y="589"/>
                    <a:pt x="368" y="589"/>
                  </a:cubicBezTo>
                  <a:cubicBezTo>
                    <a:pt x="73" y="589"/>
                    <a:pt x="73" y="589"/>
                    <a:pt x="73" y="589"/>
                  </a:cubicBezTo>
                  <a:cubicBezTo>
                    <a:pt x="59" y="589"/>
                    <a:pt x="29" y="574"/>
                    <a:pt x="29" y="545"/>
                  </a:cubicBezTo>
                  <a:cubicBezTo>
                    <a:pt x="29" y="486"/>
                    <a:pt x="29" y="486"/>
                    <a:pt x="29" y="486"/>
                  </a:cubicBezTo>
                  <a:cubicBezTo>
                    <a:pt x="412" y="486"/>
                    <a:pt x="412" y="486"/>
                    <a:pt x="412" y="486"/>
                  </a:cubicBezTo>
                  <a:lnTo>
                    <a:pt x="412" y="545"/>
                  </a:lnTo>
                  <a:close/>
                  <a:moveTo>
                    <a:pt x="412" y="457"/>
                  </a:moveTo>
                  <a:lnTo>
                    <a:pt x="412" y="457"/>
                  </a:lnTo>
                  <a:cubicBezTo>
                    <a:pt x="29" y="457"/>
                    <a:pt x="29" y="457"/>
                    <a:pt x="29" y="457"/>
                  </a:cubicBezTo>
                  <a:cubicBezTo>
                    <a:pt x="29" y="133"/>
                    <a:pt x="29" y="133"/>
                    <a:pt x="29" y="133"/>
                  </a:cubicBezTo>
                  <a:cubicBezTo>
                    <a:pt x="412" y="133"/>
                    <a:pt x="412" y="133"/>
                    <a:pt x="412" y="133"/>
                  </a:cubicBezTo>
                  <a:lnTo>
                    <a:pt x="412" y="457"/>
                  </a:lnTo>
                  <a:close/>
                  <a:moveTo>
                    <a:pt x="412" y="103"/>
                  </a:moveTo>
                  <a:lnTo>
                    <a:pt x="412" y="103"/>
                  </a:lnTo>
                  <a:cubicBezTo>
                    <a:pt x="29" y="103"/>
                    <a:pt x="29" y="103"/>
                    <a:pt x="29" y="103"/>
                  </a:cubicBezTo>
                  <a:cubicBezTo>
                    <a:pt x="29" y="74"/>
                    <a:pt x="29" y="74"/>
                    <a:pt x="29" y="74"/>
                  </a:cubicBezTo>
                  <a:cubicBezTo>
                    <a:pt x="29" y="59"/>
                    <a:pt x="59" y="44"/>
                    <a:pt x="73" y="44"/>
                  </a:cubicBezTo>
                  <a:cubicBezTo>
                    <a:pt x="368" y="44"/>
                    <a:pt x="368" y="44"/>
                    <a:pt x="368" y="44"/>
                  </a:cubicBezTo>
                  <a:cubicBezTo>
                    <a:pt x="382" y="44"/>
                    <a:pt x="412" y="59"/>
                    <a:pt x="412" y="74"/>
                  </a:cubicBezTo>
                  <a:lnTo>
                    <a:pt x="412" y="103"/>
                  </a:lnTo>
                  <a:close/>
                  <a:moveTo>
                    <a:pt x="221" y="574"/>
                  </a:moveTo>
                  <a:lnTo>
                    <a:pt x="221" y="574"/>
                  </a:lnTo>
                  <a:cubicBezTo>
                    <a:pt x="235" y="574"/>
                    <a:pt x="250" y="560"/>
                    <a:pt x="250" y="545"/>
                  </a:cubicBezTo>
                  <a:cubicBezTo>
                    <a:pt x="250" y="530"/>
                    <a:pt x="235" y="516"/>
                    <a:pt x="221" y="516"/>
                  </a:cubicBezTo>
                  <a:cubicBezTo>
                    <a:pt x="206" y="516"/>
                    <a:pt x="191" y="530"/>
                    <a:pt x="191" y="545"/>
                  </a:cubicBezTo>
                  <a:cubicBezTo>
                    <a:pt x="191" y="560"/>
                    <a:pt x="206" y="574"/>
                    <a:pt x="221" y="574"/>
                  </a:cubicBezTo>
                  <a:close/>
                </a:path>
              </a:pathLst>
            </a:custGeom>
            <a:solidFill>
              <a:schemeClr val="bg1"/>
            </a:solidFill>
            <a:ln>
              <a:noFill/>
            </a:ln>
            <a:effectLst/>
            <a:extLst/>
          </p:spPr>
          <p:txBody>
            <a:bodyPr wrap="none" anchor="ctr"/>
            <a:lstStyle/>
            <a:p>
              <a:endParaRPr lang="en-US" sz="2700">
                <a:solidFill>
                  <a:schemeClr val="bg1"/>
                </a:solidFill>
              </a:endParaRPr>
            </a:p>
          </p:txBody>
        </p:sp>
        <p:sp>
          <p:nvSpPr>
            <p:cNvPr id="28" name="Rectangle 27">
              <a:extLst>
                <a:ext uri="{FF2B5EF4-FFF2-40B4-BE49-F238E27FC236}">
                  <a16:creationId xmlns:a16="http://schemas.microsoft.com/office/drawing/2014/main" id="{4AEE0247-4D72-4A72-A9D0-6A4C351AB783}"/>
                </a:ext>
              </a:extLst>
            </p:cNvPr>
            <p:cNvSpPr/>
            <p:nvPr/>
          </p:nvSpPr>
          <p:spPr>
            <a:xfrm>
              <a:off x="6491261" y="4428956"/>
              <a:ext cx="3509232" cy="600164"/>
            </a:xfrm>
            <a:prstGeom prst="rect">
              <a:avLst/>
            </a:prstGeom>
          </p:spPr>
          <p:txBody>
            <a:bodyPr wrap="square">
              <a:spAutoFit/>
            </a:bodyPr>
            <a:lstStyle/>
            <a:p>
              <a:pPr algn="just"/>
              <a:r>
                <a:rPr lang="en-US" sz="1100" dirty="0">
                  <a:solidFill>
                    <a:schemeClr val="bg1"/>
                  </a:solidFill>
                  <a:latin typeface="Lato "/>
                  <a:ea typeface="Lato Black" panose="020F0502020204030203" pitchFamily="34" charset="0"/>
                  <a:cs typeface="Lato Black" panose="020F0502020204030203" pitchFamily="34" charset="0"/>
                </a:rPr>
                <a:t>Lorem ipsum dolor sit </a:t>
              </a:r>
              <a:r>
                <a:rPr lang="en-US" sz="1100" dirty="0" err="1">
                  <a:solidFill>
                    <a:schemeClr val="bg1"/>
                  </a:solidFill>
                  <a:latin typeface="Lato "/>
                  <a:ea typeface="Lato Black" panose="020F0502020204030203" pitchFamily="34" charset="0"/>
                  <a:cs typeface="Lato Black" panose="020F0502020204030203" pitchFamily="34" charset="0"/>
                </a:rPr>
                <a:t>amet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consectetuer</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adipiscing</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elit</a:t>
              </a:r>
              <a:r>
                <a:rPr lang="en-US" sz="1100" dirty="0">
                  <a:solidFill>
                    <a:schemeClr val="bg1"/>
                  </a:solidFill>
                  <a:latin typeface="Lato "/>
                  <a:ea typeface="Lato Black" panose="020F0502020204030203" pitchFamily="34" charset="0"/>
                  <a:cs typeface="Lato Black" panose="020F0502020204030203" pitchFamily="34" charset="0"/>
                </a:rPr>
                <a:t>, sed diam </a:t>
              </a:r>
              <a:r>
                <a:rPr lang="en-US" sz="1100" dirty="0" err="1">
                  <a:solidFill>
                    <a:schemeClr val="bg1"/>
                  </a:solidFill>
                  <a:latin typeface="Lato "/>
                  <a:ea typeface="Lato Black" panose="020F0502020204030203" pitchFamily="34" charset="0"/>
                  <a:cs typeface="Lato Black" panose="020F0502020204030203" pitchFamily="34" charset="0"/>
                </a:rPr>
                <a:t>nonummy</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nibh</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euismod</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tincidunt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ut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laoreet</a:t>
              </a:r>
              <a:r>
                <a:rPr lang="en-US" sz="1100" dirty="0">
                  <a:solidFill>
                    <a:schemeClr val="bg1"/>
                  </a:solidFill>
                  <a:latin typeface="Lato "/>
                  <a:ea typeface="Lato Black" panose="020F0502020204030203" pitchFamily="34" charset="0"/>
                  <a:cs typeface="Lato Black" panose="020F0502020204030203" pitchFamily="34" charset="0"/>
                </a:rPr>
                <a:t> dolore magna </a:t>
              </a:r>
              <a:r>
                <a:rPr lang="en-US" sz="1100" dirty="0" err="1">
                  <a:solidFill>
                    <a:schemeClr val="bg1"/>
                  </a:solidFill>
                  <a:latin typeface="Lato "/>
                  <a:ea typeface="Lato Black" panose="020F0502020204030203" pitchFamily="34" charset="0"/>
                  <a:cs typeface="Lato Black" panose="020F0502020204030203" pitchFamily="34" charset="0"/>
                </a:rPr>
                <a:t>aliquam</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erat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volutpat</a:t>
              </a:r>
              <a:r>
                <a:rPr lang="en-US" sz="1100" dirty="0">
                  <a:solidFill>
                    <a:schemeClr val="bg1"/>
                  </a:solidFill>
                  <a:latin typeface="Lato "/>
                  <a:ea typeface="Lato Black" panose="020F0502020204030203" pitchFamily="34" charset="0"/>
                  <a:cs typeface="Lato Black" panose="020F0502020204030203" pitchFamily="34" charset="0"/>
                </a:rPr>
                <a:t>. </a:t>
              </a:r>
            </a:p>
          </p:txBody>
        </p:sp>
        <p:sp>
          <p:nvSpPr>
            <p:cNvPr id="29" name="Rectangle 28">
              <a:extLst>
                <a:ext uri="{FF2B5EF4-FFF2-40B4-BE49-F238E27FC236}">
                  <a16:creationId xmlns:a16="http://schemas.microsoft.com/office/drawing/2014/main" id="{3258AF0B-BCA5-495F-A2AC-201ABC428B43}"/>
                </a:ext>
              </a:extLst>
            </p:cNvPr>
            <p:cNvSpPr/>
            <p:nvPr/>
          </p:nvSpPr>
          <p:spPr>
            <a:xfrm>
              <a:off x="6491261" y="4112851"/>
              <a:ext cx="1790875" cy="369332"/>
            </a:xfrm>
            <a:prstGeom prst="rect">
              <a:avLst/>
            </a:prstGeom>
          </p:spPr>
          <p:txBody>
            <a:bodyPr wrap="none">
              <a:spAutoFit/>
            </a:bodyPr>
            <a:lstStyle/>
            <a:p>
              <a:r>
                <a:rPr lang="en-ID" dirty="0">
                  <a:solidFill>
                    <a:schemeClr val="bg1"/>
                  </a:solidFill>
                  <a:latin typeface="Lato Black" panose="020F0502020204030203" pitchFamily="34" charset="0"/>
                  <a:ea typeface="Lato Black" panose="020F0502020204030203" pitchFamily="34" charset="0"/>
                  <a:cs typeface="Lato Black" panose="020F0502020204030203" pitchFamily="34" charset="0"/>
                </a:rPr>
                <a:t>Your Title Here</a:t>
              </a:r>
            </a:p>
          </p:txBody>
        </p:sp>
      </p:grpSp>
      <p:grpSp>
        <p:nvGrpSpPr>
          <p:cNvPr id="17" name="Group 16">
            <a:extLst>
              <a:ext uri="{FF2B5EF4-FFF2-40B4-BE49-F238E27FC236}">
                <a16:creationId xmlns:a16="http://schemas.microsoft.com/office/drawing/2014/main" id="{0B68D84B-4146-4F73-9365-780F3A288B84}"/>
              </a:ext>
            </a:extLst>
          </p:cNvPr>
          <p:cNvGrpSpPr/>
          <p:nvPr/>
        </p:nvGrpSpPr>
        <p:grpSpPr>
          <a:xfrm>
            <a:off x="5959760" y="2768225"/>
            <a:ext cx="4057849" cy="916269"/>
            <a:chOff x="5959760" y="2998516"/>
            <a:chExt cx="4057849" cy="916269"/>
          </a:xfrm>
        </p:grpSpPr>
        <p:sp>
          <p:nvSpPr>
            <p:cNvPr id="37" name="Freeform 143">
              <a:extLst>
                <a:ext uri="{FF2B5EF4-FFF2-40B4-BE49-F238E27FC236}">
                  <a16:creationId xmlns:a16="http://schemas.microsoft.com/office/drawing/2014/main" id="{00427BB9-AECD-4067-8AAD-923780747D15}"/>
                </a:ext>
              </a:extLst>
            </p:cNvPr>
            <p:cNvSpPr>
              <a:spLocks noChangeArrowheads="1"/>
            </p:cNvSpPr>
            <p:nvPr/>
          </p:nvSpPr>
          <p:spPr bwMode="auto">
            <a:xfrm>
              <a:off x="5959760" y="3128242"/>
              <a:ext cx="285201" cy="300757"/>
            </a:xfrm>
            <a:custGeom>
              <a:avLst/>
              <a:gdLst>
                <a:gd name="T0" fmla="*/ 191315 w 604"/>
                <a:gd name="T1" fmla="*/ 0 h 634"/>
                <a:gd name="T2" fmla="*/ 191315 w 604"/>
                <a:gd name="T3" fmla="*/ 0 h 634"/>
                <a:gd name="T4" fmla="*/ 26712 w 604"/>
                <a:gd name="T5" fmla="*/ 0 h 634"/>
                <a:gd name="T6" fmla="*/ 0 w 604"/>
                <a:gd name="T7" fmla="*/ 26830 h 634"/>
                <a:gd name="T8" fmla="*/ 0 w 604"/>
                <a:gd name="T9" fmla="*/ 154818 h 634"/>
                <a:gd name="T10" fmla="*/ 26712 w 604"/>
                <a:gd name="T11" fmla="*/ 187087 h 634"/>
                <a:gd name="T12" fmla="*/ 85189 w 604"/>
                <a:gd name="T13" fmla="*/ 187087 h 634"/>
                <a:gd name="T14" fmla="*/ 85189 w 604"/>
                <a:gd name="T15" fmla="*/ 213555 h 634"/>
                <a:gd name="T16" fmla="*/ 68946 w 604"/>
                <a:gd name="T17" fmla="*/ 213555 h 634"/>
                <a:gd name="T18" fmla="*/ 63892 w 604"/>
                <a:gd name="T19" fmla="*/ 218994 h 634"/>
                <a:gd name="T20" fmla="*/ 68946 w 604"/>
                <a:gd name="T21" fmla="*/ 229508 h 634"/>
                <a:gd name="T22" fmla="*/ 154135 w 604"/>
                <a:gd name="T23" fmla="*/ 229508 h 634"/>
                <a:gd name="T24" fmla="*/ 159189 w 604"/>
                <a:gd name="T25" fmla="*/ 218994 h 634"/>
                <a:gd name="T26" fmla="*/ 154135 w 604"/>
                <a:gd name="T27" fmla="*/ 213555 h 634"/>
                <a:gd name="T28" fmla="*/ 138252 w 604"/>
                <a:gd name="T29" fmla="*/ 213555 h 634"/>
                <a:gd name="T30" fmla="*/ 138252 w 604"/>
                <a:gd name="T31" fmla="*/ 187087 h 634"/>
                <a:gd name="T32" fmla="*/ 191315 w 604"/>
                <a:gd name="T33" fmla="*/ 187087 h 634"/>
                <a:gd name="T34" fmla="*/ 217666 w 604"/>
                <a:gd name="T35" fmla="*/ 154818 h 634"/>
                <a:gd name="T36" fmla="*/ 217666 w 604"/>
                <a:gd name="T37" fmla="*/ 26830 h 634"/>
                <a:gd name="T38" fmla="*/ 191315 w 604"/>
                <a:gd name="T39" fmla="*/ 0 h 634"/>
                <a:gd name="T40" fmla="*/ 127423 w 604"/>
                <a:gd name="T41" fmla="*/ 213555 h 634"/>
                <a:gd name="T42" fmla="*/ 127423 w 604"/>
                <a:gd name="T43" fmla="*/ 213555 h 634"/>
                <a:gd name="T44" fmla="*/ 95658 w 604"/>
                <a:gd name="T45" fmla="*/ 213555 h 634"/>
                <a:gd name="T46" fmla="*/ 95658 w 604"/>
                <a:gd name="T47" fmla="*/ 187087 h 634"/>
                <a:gd name="T48" fmla="*/ 127423 w 604"/>
                <a:gd name="T49" fmla="*/ 187087 h 634"/>
                <a:gd name="T50" fmla="*/ 127423 w 604"/>
                <a:gd name="T51" fmla="*/ 213555 h 634"/>
                <a:gd name="T52" fmla="*/ 201783 w 604"/>
                <a:gd name="T53" fmla="*/ 154818 h 634"/>
                <a:gd name="T54" fmla="*/ 201783 w 604"/>
                <a:gd name="T55" fmla="*/ 154818 h 634"/>
                <a:gd name="T56" fmla="*/ 191315 w 604"/>
                <a:gd name="T57" fmla="*/ 170772 h 634"/>
                <a:gd name="T58" fmla="*/ 26712 w 604"/>
                <a:gd name="T59" fmla="*/ 170772 h 634"/>
                <a:gd name="T60" fmla="*/ 10468 w 604"/>
                <a:gd name="T61" fmla="*/ 154818 h 634"/>
                <a:gd name="T62" fmla="*/ 10468 w 604"/>
                <a:gd name="T63" fmla="*/ 144304 h 634"/>
                <a:gd name="T64" fmla="*/ 201783 w 604"/>
                <a:gd name="T65" fmla="*/ 144304 h 634"/>
                <a:gd name="T66" fmla="*/ 201783 w 604"/>
                <a:gd name="T67" fmla="*/ 154818 h 634"/>
                <a:gd name="T68" fmla="*/ 201783 w 604"/>
                <a:gd name="T69" fmla="*/ 128351 h 634"/>
                <a:gd name="T70" fmla="*/ 201783 w 604"/>
                <a:gd name="T71" fmla="*/ 128351 h 634"/>
                <a:gd name="T72" fmla="*/ 10468 w 604"/>
                <a:gd name="T73" fmla="*/ 128351 h 634"/>
                <a:gd name="T74" fmla="*/ 10468 w 604"/>
                <a:gd name="T75" fmla="*/ 26830 h 634"/>
                <a:gd name="T76" fmla="*/ 26712 w 604"/>
                <a:gd name="T77" fmla="*/ 15953 h 634"/>
                <a:gd name="T78" fmla="*/ 191315 w 604"/>
                <a:gd name="T79" fmla="*/ 15953 h 634"/>
                <a:gd name="T80" fmla="*/ 201783 w 604"/>
                <a:gd name="T81" fmla="*/ 26830 h 634"/>
                <a:gd name="T82" fmla="*/ 201783 w 604"/>
                <a:gd name="T83" fmla="*/ 128351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4" h="634">
                  <a:moveTo>
                    <a:pt x="530" y="0"/>
                  </a:moveTo>
                  <a:lnTo>
                    <a:pt x="530" y="0"/>
                  </a:lnTo>
                  <a:cubicBezTo>
                    <a:pt x="74" y="0"/>
                    <a:pt x="74" y="0"/>
                    <a:pt x="74" y="0"/>
                  </a:cubicBezTo>
                  <a:cubicBezTo>
                    <a:pt x="29" y="0"/>
                    <a:pt x="0" y="30"/>
                    <a:pt x="0" y="74"/>
                  </a:cubicBezTo>
                  <a:cubicBezTo>
                    <a:pt x="0" y="427"/>
                    <a:pt x="0" y="427"/>
                    <a:pt x="0" y="427"/>
                  </a:cubicBezTo>
                  <a:cubicBezTo>
                    <a:pt x="0" y="471"/>
                    <a:pt x="29" y="516"/>
                    <a:pt x="74" y="516"/>
                  </a:cubicBezTo>
                  <a:cubicBezTo>
                    <a:pt x="236" y="516"/>
                    <a:pt x="236" y="516"/>
                    <a:pt x="236" y="516"/>
                  </a:cubicBezTo>
                  <a:cubicBezTo>
                    <a:pt x="236" y="589"/>
                    <a:pt x="236" y="589"/>
                    <a:pt x="236" y="589"/>
                  </a:cubicBezTo>
                  <a:cubicBezTo>
                    <a:pt x="191" y="589"/>
                    <a:pt x="191" y="589"/>
                    <a:pt x="191" y="589"/>
                  </a:cubicBezTo>
                  <a:cubicBezTo>
                    <a:pt x="177" y="589"/>
                    <a:pt x="177" y="604"/>
                    <a:pt x="177" y="604"/>
                  </a:cubicBezTo>
                  <a:cubicBezTo>
                    <a:pt x="177" y="619"/>
                    <a:pt x="177" y="633"/>
                    <a:pt x="191" y="633"/>
                  </a:cubicBezTo>
                  <a:cubicBezTo>
                    <a:pt x="427" y="633"/>
                    <a:pt x="427" y="633"/>
                    <a:pt x="427" y="633"/>
                  </a:cubicBezTo>
                  <a:cubicBezTo>
                    <a:pt x="441" y="633"/>
                    <a:pt x="441" y="619"/>
                    <a:pt x="441" y="604"/>
                  </a:cubicBezTo>
                  <a:cubicBezTo>
                    <a:pt x="441" y="604"/>
                    <a:pt x="441" y="589"/>
                    <a:pt x="427" y="589"/>
                  </a:cubicBezTo>
                  <a:cubicBezTo>
                    <a:pt x="383" y="589"/>
                    <a:pt x="383" y="589"/>
                    <a:pt x="383" y="589"/>
                  </a:cubicBezTo>
                  <a:cubicBezTo>
                    <a:pt x="383" y="516"/>
                    <a:pt x="383" y="516"/>
                    <a:pt x="383" y="516"/>
                  </a:cubicBezTo>
                  <a:cubicBezTo>
                    <a:pt x="530" y="516"/>
                    <a:pt x="530" y="516"/>
                    <a:pt x="530" y="516"/>
                  </a:cubicBezTo>
                  <a:cubicBezTo>
                    <a:pt x="574" y="516"/>
                    <a:pt x="603" y="471"/>
                    <a:pt x="603" y="427"/>
                  </a:cubicBezTo>
                  <a:cubicBezTo>
                    <a:pt x="603" y="74"/>
                    <a:pt x="603" y="74"/>
                    <a:pt x="603" y="74"/>
                  </a:cubicBezTo>
                  <a:cubicBezTo>
                    <a:pt x="603" y="30"/>
                    <a:pt x="574" y="0"/>
                    <a:pt x="530" y="0"/>
                  </a:cubicBezTo>
                  <a:close/>
                  <a:moveTo>
                    <a:pt x="353" y="589"/>
                  </a:moveTo>
                  <a:lnTo>
                    <a:pt x="353" y="589"/>
                  </a:lnTo>
                  <a:cubicBezTo>
                    <a:pt x="265" y="589"/>
                    <a:pt x="265" y="589"/>
                    <a:pt x="265" y="589"/>
                  </a:cubicBezTo>
                  <a:cubicBezTo>
                    <a:pt x="265" y="516"/>
                    <a:pt x="265" y="516"/>
                    <a:pt x="265" y="516"/>
                  </a:cubicBezTo>
                  <a:cubicBezTo>
                    <a:pt x="353" y="516"/>
                    <a:pt x="353" y="516"/>
                    <a:pt x="353" y="516"/>
                  </a:cubicBezTo>
                  <a:lnTo>
                    <a:pt x="353" y="589"/>
                  </a:lnTo>
                  <a:close/>
                  <a:moveTo>
                    <a:pt x="559" y="427"/>
                  </a:moveTo>
                  <a:lnTo>
                    <a:pt x="559" y="427"/>
                  </a:lnTo>
                  <a:cubicBezTo>
                    <a:pt x="559" y="457"/>
                    <a:pt x="545" y="471"/>
                    <a:pt x="530" y="471"/>
                  </a:cubicBezTo>
                  <a:cubicBezTo>
                    <a:pt x="74" y="471"/>
                    <a:pt x="74" y="471"/>
                    <a:pt x="74" y="471"/>
                  </a:cubicBezTo>
                  <a:cubicBezTo>
                    <a:pt x="59" y="471"/>
                    <a:pt x="29" y="457"/>
                    <a:pt x="29" y="427"/>
                  </a:cubicBezTo>
                  <a:cubicBezTo>
                    <a:pt x="29" y="398"/>
                    <a:pt x="29" y="398"/>
                    <a:pt x="29" y="398"/>
                  </a:cubicBezTo>
                  <a:cubicBezTo>
                    <a:pt x="559" y="398"/>
                    <a:pt x="559" y="398"/>
                    <a:pt x="559" y="398"/>
                  </a:cubicBezTo>
                  <a:lnTo>
                    <a:pt x="559" y="427"/>
                  </a:lnTo>
                  <a:close/>
                  <a:moveTo>
                    <a:pt x="559" y="354"/>
                  </a:moveTo>
                  <a:lnTo>
                    <a:pt x="559" y="354"/>
                  </a:lnTo>
                  <a:cubicBezTo>
                    <a:pt x="29" y="354"/>
                    <a:pt x="29" y="354"/>
                    <a:pt x="29" y="354"/>
                  </a:cubicBezTo>
                  <a:cubicBezTo>
                    <a:pt x="29" y="74"/>
                    <a:pt x="29" y="74"/>
                    <a:pt x="29" y="74"/>
                  </a:cubicBezTo>
                  <a:cubicBezTo>
                    <a:pt x="29" y="59"/>
                    <a:pt x="59" y="44"/>
                    <a:pt x="74" y="44"/>
                  </a:cubicBezTo>
                  <a:cubicBezTo>
                    <a:pt x="530" y="44"/>
                    <a:pt x="530" y="44"/>
                    <a:pt x="530" y="44"/>
                  </a:cubicBezTo>
                  <a:cubicBezTo>
                    <a:pt x="545" y="44"/>
                    <a:pt x="559" y="59"/>
                    <a:pt x="559" y="74"/>
                  </a:cubicBezTo>
                  <a:lnTo>
                    <a:pt x="559" y="354"/>
                  </a:lnTo>
                  <a:close/>
                </a:path>
              </a:pathLst>
            </a:custGeom>
            <a:solidFill>
              <a:schemeClr val="bg1"/>
            </a:solidFill>
            <a:ln>
              <a:noFill/>
            </a:ln>
            <a:effectLst/>
            <a:extLst/>
          </p:spPr>
          <p:txBody>
            <a:bodyPr wrap="none" anchor="ctr"/>
            <a:lstStyle/>
            <a:p>
              <a:endParaRPr lang="en-US" sz="2700">
                <a:solidFill>
                  <a:schemeClr val="bg1"/>
                </a:solidFill>
              </a:endParaRPr>
            </a:p>
          </p:txBody>
        </p:sp>
        <p:sp>
          <p:nvSpPr>
            <p:cNvPr id="30" name="Rectangle 29">
              <a:extLst>
                <a:ext uri="{FF2B5EF4-FFF2-40B4-BE49-F238E27FC236}">
                  <a16:creationId xmlns:a16="http://schemas.microsoft.com/office/drawing/2014/main" id="{1DD86B6D-A353-4239-9338-6E97F77A801B}"/>
                </a:ext>
              </a:extLst>
            </p:cNvPr>
            <p:cNvSpPr/>
            <p:nvPr/>
          </p:nvSpPr>
          <p:spPr>
            <a:xfrm>
              <a:off x="6508377" y="3314621"/>
              <a:ext cx="3509232" cy="600164"/>
            </a:xfrm>
            <a:prstGeom prst="rect">
              <a:avLst/>
            </a:prstGeom>
          </p:spPr>
          <p:txBody>
            <a:bodyPr wrap="square">
              <a:spAutoFit/>
            </a:bodyPr>
            <a:lstStyle/>
            <a:p>
              <a:pPr algn="just"/>
              <a:r>
                <a:rPr lang="en-US" sz="1100" dirty="0">
                  <a:solidFill>
                    <a:schemeClr val="bg1"/>
                  </a:solidFill>
                  <a:latin typeface="Lato "/>
                  <a:ea typeface="Lato Black" panose="020F0502020204030203" pitchFamily="34" charset="0"/>
                  <a:cs typeface="Lato Black" panose="020F0502020204030203" pitchFamily="34" charset="0"/>
                </a:rPr>
                <a:t>Lorem ipsum dolor sit </a:t>
              </a:r>
              <a:r>
                <a:rPr lang="en-US" sz="1100" dirty="0" err="1">
                  <a:solidFill>
                    <a:schemeClr val="bg1"/>
                  </a:solidFill>
                  <a:latin typeface="Lato "/>
                  <a:ea typeface="Lato Black" panose="020F0502020204030203" pitchFamily="34" charset="0"/>
                  <a:cs typeface="Lato Black" panose="020F0502020204030203" pitchFamily="34" charset="0"/>
                </a:rPr>
                <a:t>amet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consectetuer</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adipiscing</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elit</a:t>
              </a:r>
              <a:r>
                <a:rPr lang="en-US" sz="1100" dirty="0">
                  <a:solidFill>
                    <a:schemeClr val="bg1"/>
                  </a:solidFill>
                  <a:latin typeface="Lato "/>
                  <a:ea typeface="Lato Black" panose="020F0502020204030203" pitchFamily="34" charset="0"/>
                  <a:cs typeface="Lato Black" panose="020F0502020204030203" pitchFamily="34" charset="0"/>
                </a:rPr>
                <a:t>, sed diam </a:t>
              </a:r>
              <a:r>
                <a:rPr lang="en-US" sz="1100" dirty="0" err="1">
                  <a:solidFill>
                    <a:schemeClr val="bg1"/>
                  </a:solidFill>
                  <a:latin typeface="Lato "/>
                  <a:ea typeface="Lato Black" panose="020F0502020204030203" pitchFamily="34" charset="0"/>
                  <a:cs typeface="Lato Black" panose="020F0502020204030203" pitchFamily="34" charset="0"/>
                </a:rPr>
                <a:t>nonummy</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nibh</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euismod</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tincidunt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ut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laoreet</a:t>
              </a:r>
              <a:r>
                <a:rPr lang="en-US" sz="1100" dirty="0">
                  <a:solidFill>
                    <a:schemeClr val="bg1"/>
                  </a:solidFill>
                  <a:latin typeface="Lato "/>
                  <a:ea typeface="Lato Black" panose="020F0502020204030203" pitchFamily="34" charset="0"/>
                  <a:cs typeface="Lato Black" panose="020F0502020204030203" pitchFamily="34" charset="0"/>
                </a:rPr>
                <a:t> dolore magna </a:t>
              </a:r>
              <a:r>
                <a:rPr lang="en-US" sz="1100" dirty="0" err="1">
                  <a:solidFill>
                    <a:schemeClr val="bg1"/>
                  </a:solidFill>
                  <a:latin typeface="Lato "/>
                  <a:ea typeface="Lato Black" panose="020F0502020204030203" pitchFamily="34" charset="0"/>
                  <a:cs typeface="Lato Black" panose="020F0502020204030203" pitchFamily="34" charset="0"/>
                </a:rPr>
                <a:t>aliquam</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erat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volutpat</a:t>
              </a:r>
              <a:r>
                <a:rPr lang="en-US" sz="1100" dirty="0">
                  <a:solidFill>
                    <a:schemeClr val="bg1"/>
                  </a:solidFill>
                  <a:latin typeface="Lato "/>
                  <a:ea typeface="Lato Black" panose="020F0502020204030203" pitchFamily="34" charset="0"/>
                  <a:cs typeface="Lato Black" panose="020F0502020204030203" pitchFamily="34" charset="0"/>
                </a:rPr>
                <a:t>. </a:t>
              </a:r>
            </a:p>
          </p:txBody>
        </p:sp>
        <p:sp>
          <p:nvSpPr>
            <p:cNvPr id="31" name="Rectangle 30">
              <a:extLst>
                <a:ext uri="{FF2B5EF4-FFF2-40B4-BE49-F238E27FC236}">
                  <a16:creationId xmlns:a16="http://schemas.microsoft.com/office/drawing/2014/main" id="{38A3505A-1F9E-4BAB-8F99-C8F6632088F2}"/>
                </a:ext>
              </a:extLst>
            </p:cNvPr>
            <p:cNvSpPr/>
            <p:nvPr/>
          </p:nvSpPr>
          <p:spPr>
            <a:xfrm>
              <a:off x="6508377" y="2998516"/>
              <a:ext cx="1790875" cy="369332"/>
            </a:xfrm>
            <a:prstGeom prst="rect">
              <a:avLst/>
            </a:prstGeom>
          </p:spPr>
          <p:txBody>
            <a:bodyPr wrap="none">
              <a:spAutoFit/>
            </a:bodyPr>
            <a:lstStyle/>
            <a:p>
              <a:r>
                <a:rPr lang="en-ID" dirty="0">
                  <a:solidFill>
                    <a:schemeClr val="bg1"/>
                  </a:solidFill>
                  <a:latin typeface="Lato Black" panose="020F0502020204030203" pitchFamily="34" charset="0"/>
                  <a:ea typeface="Lato Black" panose="020F0502020204030203" pitchFamily="34" charset="0"/>
                  <a:cs typeface="Lato Black" panose="020F0502020204030203" pitchFamily="34" charset="0"/>
                </a:rPr>
                <a:t>Your Title Here</a:t>
              </a:r>
            </a:p>
          </p:txBody>
        </p:sp>
      </p:grpSp>
      <p:sp>
        <p:nvSpPr>
          <p:cNvPr id="40" name="TextBox 39">
            <a:extLst>
              <a:ext uri="{FF2B5EF4-FFF2-40B4-BE49-F238E27FC236}">
                <a16:creationId xmlns:a16="http://schemas.microsoft.com/office/drawing/2014/main" id="{EDCBE232-AC61-47BA-9068-834835595C3E}"/>
              </a:ext>
            </a:extLst>
          </p:cNvPr>
          <p:cNvSpPr txBox="1"/>
          <p:nvPr/>
        </p:nvSpPr>
        <p:spPr>
          <a:xfrm>
            <a:off x="9715500" y="5646057"/>
            <a:ext cx="2476500" cy="1015663"/>
          </a:xfrm>
          <a:prstGeom prst="rect">
            <a:avLst/>
          </a:prstGeom>
          <a:noFill/>
        </p:spPr>
        <p:txBody>
          <a:bodyPr wrap="square" rtlCol="0">
            <a:spAutoFit/>
          </a:bodyPr>
          <a:lstStyle/>
          <a:p>
            <a:r>
              <a:rPr lang="en-ID" sz="6000" dirty="0" err="1">
                <a:solidFill>
                  <a:schemeClr val="accent1"/>
                </a:solidFill>
                <a:latin typeface="Lobster 1.3" panose="02000506000000020003" pitchFamily="50" charset="0"/>
                <a:ea typeface="Lato" panose="020F0502020204030203" pitchFamily="34" charset="0"/>
                <a:cs typeface="Lato" panose="020F0502020204030203" pitchFamily="34" charset="0"/>
              </a:rPr>
              <a:t>G</a:t>
            </a:r>
            <a:r>
              <a:rPr lang="en-ID" sz="5400" dirty="0" err="1">
                <a:solidFill>
                  <a:schemeClr val="accent1"/>
                </a:solidFill>
                <a:latin typeface="Lobster 1.3" panose="02000506000000020003" pitchFamily="50" charset="0"/>
                <a:ea typeface="Lato" panose="020F0502020204030203" pitchFamily="34" charset="0"/>
                <a:cs typeface="Lato" panose="020F0502020204030203" pitchFamily="34" charset="0"/>
              </a:rPr>
              <a:t>racius</a:t>
            </a:r>
            <a:endParaRPr lang="en-ID" sz="5400" dirty="0">
              <a:solidFill>
                <a:schemeClr val="accent1"/>
              </a:solidFill>
              <a:latin typeface="Lobster 1.3" panose="02000506000000020003" pitchFamily="50" charset="0"/>
              <a:ea typeface="Lato" panose="020F0502020204030203" pitchFamily="34" charset="0"/>
              <a:cs typeface="Lato" panose="020F0502020204030203" pitchFamily="34" charset="0"/>
            </a:endParaRPr>
          </a:p>
        </p:txBody>
      </p:sp>
      <p:sp>
        <p:nvSpPr>
          <p:cNvPr id="42" name="Rectangle 41">
            <a:extLst>
              <a:ext uri="{FF2B5EF4-FFF2-40B4-BE49-F238E27FC236}">
                <a16:creationId xmlns:a16="http://schemas.microsoft.com/office/drawing/2014/main" id="{B5C42BC4-E1D8-45E4-8AE0-314E25FD3C01}"/>
              </a:ext>
            </a:extLst>
          </p:cNvPr>
          <p:cNvSpPr/>
          <p:nvPr/>
        </p:nvSpPr>
        <p:spPr>
          <a:xfrm>
            <a:off x="5923463" y="1008410"/>
            <a:ext cx="3792037" cy="1200329"/>
          </a:xfrm>
          <a:prstGeom prst="rect">
            <a:avLst/>
          </a:prstGeom>
        </p:spPr>
        <p:txBody>
          <a:bodyPr wrap="square">
            <a:spAutoFit/>
          </a:bodyPr>
          <a:lstStyle/>
          <a:p>
            <a:r>
              <a:rPr lang="en-ID" sz="3600" dirty="0">
                <a:latin typeface="Lato Black" panose="020F0502020204030203" pitchFamily="34" charset="0"/>
                <a:ea typeface="Lato Black" panose="020F0502020204030203" pitchFamily="34" charset="0"/>
                <a:cs typeface="Lato Black" panose="020F0502020204030203" pitchFamily="34" charset="0"/>
              </a:rPr>
              <a:t>Creative And </a:t>
            </a:r>
          </a:p>
          <a:p>
            <a:r>
              <a:rPr lang="en-ID" sz="3600" dirty="0">
                <a:latin typeface="Lato Black" panose="020F0502020204030203" pitchFamily="34" charset="0"/>
                <a:ea typeface="Lato Black" panose="020F0502020204030203" pitchFamily="34" charset="0"/>
                <a:cs typeface="Lato Black" panose="020F0502020204030203" pitchFamily="34" charset="0"/>
              </a:rPr>
              <a:t>Web Series</a:t>
            </a:r>
          </a:p>
        </p:txBody>
      </p:sp>
      <p:sp>
        <p:nvSpPr>
          <p:cNvPr id="7" name="Picture Placeholder 6">
            <a:extLst>
              <a:ext uri="{FF2B5EF4-FFF2-40B4-BE49-F238E27FC236}">
                <a16:creationId xmlns:a16="http://schemas.microsoft.com/office/drawing/2014/main" id="{A3267984-F502-4A3A-9695-1CCE0A4657FB}"/>
              </a:ext>
            </a:extLst>
          </p:cNvPr>
          <p:cNvSpPr>
            <a:spLocks noGrp="1"/>
          </p:cNvSpPr>
          <p:nvPr>
            <p:ph type="pic" sz="quarter" idx="12"/>
          </p:nvPr>
        </p:nvSpPr>
        <p:spPr/>
      </p:sp>
      <p:sp>
        <p:nvSpPr>
          <p:cNvPr id="11" name="Picture Placeholder 10">
            <a:extLst>
              <a:ext uri="{FF2B5EF4-FFF2-40B4-BE49-F238E27FC236}">
                <a16:creationId xmlns:a16="http://schemas.microsoft.com/office/drawing/2014/main" id="{7623A75C-13AB-4EF0-B0D2-CEDF3E402752}"/>
              </a:ext>
            </a:extLst>
          </p:cNvPr>
          <p:cNvSpPr>
            <a:spLocks noGrp="1"/>
          </p:cNvSpPr>
          <p:nvPr>
            <p:ph type="pic" sz="quarter" idx="11"/>
          </p:nvPr>
        </p:nvSpPr>
        <p:spPr/>
      </p:sp>
      <p:sp>
        <p:nvSpPr>
          <p:cNvPr id="14" name="Picture Placeholder 13">
            <a:extLst>
              <a:ext uri="{FF2B5EF4-FFF2-40B4-BE49-F238E27FC236}">
                <a16:creationId xmlns:a16="http://schemas.microsoft.com/office/drawing/2014/main" id="{556DC4C8-E793-498C-9301-727F518C8F05}"/>
              </a:ext>
            </a:extLst>
          </p:cNvPr>
          <p:cNvSpPr>
            <a:spLocks noGrp="1"/>
          </p:cNvSpPr>
          <p:nvPr>
            <p:ph type="pic" sz="quarter" idx="10"/>
          </p:nvPr>
        </p:nvSpPr>
        <p:spPr/>
      </p:sp>
    </p:spTree>
    <p:extLst>
      <p:ext uri="{BB962C8B-B14F-4D97-AF65-F5344CB8AC3E}">
        <p14:creationId xmlns:p14="http://schemas.microsoft.com/office/powerpoint/2010/main" val="190887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8F63059-B4C9-4CE7-9D77-B9AC6DB9544E}"/>
              </a:ext>
            </a:extLst>
          </p:cNvPr>
          <p:cNvSpPr>
            <a:spLocks noGrp="1"/>
          </p:cNvSpPr>
          <p:nvPr>
            <p:ph type="pic" sz="quarter" idx="10"/>
          </p:nvPr>
        </p:nvSpPr>
        <p:spPr/>
      </p:sp>
      <p:grpSp>
        <p:nvGrpSpPr>
          <p:cNvPr id="33" name="Group 32">
            <a:extLst>
              <a:ext uri="{FF2B5EF4-FFF2-40B4-BE49-F238E27FC236}">
                <a16:creationId xmlns:a16="http://schemas.microsoft.com/office/drawing/2014/main" id="{C3EDCC57-D132-4E21-9B74-92DCAE5C5237}"/>
              </a:ext>
            </a:extLst>
          </p:cNvPr>
          <p:cNvGrpSpPr/>
          <p:nvPr/>
        </p:nvGrpSpPr>
        <p:grpSpPr>
          <a:xfrm>
            <a:off x="1458685" y="2270171"/>
            <a:ext cx="9274629" cy="2481943"/>
            <a:chOff x="943428" y="2168072"/>
            <a:chExt cx="10305144" cy="2757715"/>
          </a:xfrm>
        </p:grpSpPr>
        <p:sp>
          <p:nvSpPr>
            <p:cNvPr id="24" name="Oval 23">
              <a:extLst>
                <a:ext uri="{FF2B5EF4-FFF2-40B4-BE49-F238E27FC236}">
                  <a16:creationId xmlns:a16="http://schemas.microsoft.com/office/drawing/2014/main" id="{D24F70B1-0C13-4CF9-9C85-FC7BEA89B7AB}"/>
                </a:ext>
              </a:extLst>
            </p:cNvPr>
            <p:cNvSpPr/>
            <p:nvPr/>
          </p:nvSpPr>
          <p:spPr>
            <a:xfrm>
              <a:off x="943428" y="2168072"/>
              <a:ext cx="2757715" cy="2757715"/>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Oval 24">
              <a:extLst>
                <a:ext uri="{FF2B5EF4-FFF2-40B4-BE49-F238E27FC236}">
                  <a16:creationId xmlns:a16="http://schemas.microsoft.com/office/drawing/2014/main" id="{99C12A6B-4047-4E41-A642-9312353E0ADF}"/>
                </a:ext>
              </a:extLst>
            </p:cNvPr>
            <p:cNvSpPr/>
            <p:nvPr/>
          </p:nvSpPr>
          <p:spPr>
            <a:xfrm>
              <a:off x="4717141" y="2168072"/>
              <a:ext cx="2757715" cy="2757715"/>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Oval 25">
              <a:extLst>
                <a:ext uri="{FF2B5EF4-FFF2-40B4-BE49-F238E27FC236}">
                  <a16:creationId xmlns:a16="http://schemas.microsoft.com/office/drawing/2014/main" id="{F98CA774-F370-420D-9789-98D3A3FC6E33}"/>
                </a:ext>
              </a:extLst>
            </p:cNvPr>
            <p:cNvSpPr/>
            <p:nvPr/>
          </p:nvSpPr>
          <p:spPr>
            <a:xfrm>
              <a:off x="8490857" y="2168072"/>
              <a:ext cx="2757715" cy="2757715"/>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Freeform 209">
              <a:extLst>
                <a:ext uri="{FF2B5EF4-FFF2-40B4-BE49-F238E27FC236}">
                  <a16:creationId xmlns:a16="http://schemas.microsoft.com/office/drawing/2014/main" id="{93556718-1EF9-4E53-98F6-55DF9630F3A0}"/>
                </a:ext>
              </a:extLst>
            </p:cNvPr>
            <p:cNvSpPr>
              <a:spLocks noEditPoints="1"/>
            </p:cNvSpPr>
            <p:nvPr/>
          </p:nvSpPr>
          <p:spPr bwMode="auto">
            <a:xfrm>
              <a:off x="5804409" y="2680144"/>
              <a:ext cx="583178" cy="454941"/>
            </a:xfrm>
            <a:custGeom>
              <a:avLst/>
              <a:gdLst>
                <a:gd name="T0" fmla="*/ 17 w 36"/>
                <a:gd name="T1" fmla="*/ 4 h 28"/>
                <a:gd name="T2" fmla="*/ 17 w 36"/>
                <a:gd name="T3" fmla="*/ 4 h 28"/>
                <a:gd name="T4" fmla="*/ 17 w 36"/>
                <a:gd name="T5" fmla="*/ 15 h 28"/>
                <a:gd name="T6" fmla="*/ 7 w 36"/>
                <a:gd name="T7" fmla="*/ 9 h 28"/>
                <a:gd name="T8" fmla="*/ 7 w 36"/>
                <a:gd name="T9" fmla="*/ 9 h 28"/>
                <a:gd name="T10" fmla="*/ 19 w 36"/>
                <a:gd name="T11" fmla="*/ 14 h 28"/>
                <a:gd name="T12" fmla="*/ 19 w 36"/>
                <a:gd name="T13" fmla="*/ 15 h 28"/>
                <a:gd name="T14" fmla="*/ 30 w 36"/>
                <a:gd name="T15" fmla="*/ 9 h 28"/>
                <a:gd name="T16" fmla="*/ 19 w 36"/>
                <a:gd name="T17" fmla="*/ 4 h 28"/>
                <a:gd name="T18" fmla="*/ 19 w 36"/>
                <a:gd name="T19" fmla="*/ 4 h 28"/>
                <a:gd name="T20" fmla="*/ 5 w 36"/>
                <a:gd name="T21" fmla="*/ 10 h 28"/>
                <a:gd name="T22" fmla="*/ 0 w 36"/>
                <a:gd name="T23" fmla="*/ 12 h 28"/>
                <a:gd name="T24" fmla="*/ 0 w 36"/>
                <a:gd name="T25" fmla="*/ 13 h 28"/>
                <a:gd name="T26" fmla="*/ 12 w 36"/>
                <a:gd name="T27" fmla="*/ 18 h 28"/>
                <a:gd name="T28" fmla="*/ 16 w 36"/>
                <a:gd name="T29" fmla="*/ 16 h 28"/>
                <a:gd name="T30" fmla="*/ 36 w 36"/>
                <a:gd name="T31" fmla="*/ 6 h 28"/>
                <a:gd name="T32" fmla="*/ 36 w 36"/>
                <a:gd name="T33" fmla="*/ 6 h 28"/>
                <a:gd name="T34" fmla="*/ 31 w 36"/>
                <a:gd name="T35" fmla="*/ 8 h 28"/>
                <a:gd name="T36" fmla="*/ 20 w 36"/>
                <a:gd name="T37" fmla="*/ 3 h 28"/>
                <a:gd name="T38" fmla="*/ 24 w 36"/>
                <a:gd name="T39" fmla="*/ 0 h 28"/>
                <a:gd name="T40" fmla="*/ 36 w 36"/>
                <a:gd name="T41" fmla="*/ 6 h 28"/>
                <a:gd name="T42" fmla="*/ 36 w 36"/>
                <a:gd name="T43" fmla="*/ 12 h 28"/>
                <a:gd name="T44" fmla="*/ 25 w 36"/>
                <a:gd name="T45" fmla="*/ 18 h 28"/>
                <a:gd name="T46" fmla="*/ 20 w 36"/>
                <a:gd name="T47" fmla="*/ 16 h 28"/>
                <a:gd name="T48" fmla="*/ 20 w 36"/>
                <a:gd name="T49" fmla="*/ 15 h 28"/>
                <a:gd name="T50" fmla="*/ 31 w 36"/>
                <a:gd name="T51" fmla="*/ 10 h 28"/>
                <a:gd name="T52" fmla="*/ 16 w 36"/>
                <a:gd name="T53" fmla="*/ 2 h 28"/>
                <a:gd name="T54" fmla="*/ 11 w 36"/>
                <a:gd name="T55" fmla="*/ 0 h 28"/>
                <a:gd name="T56" fmla="*/ 0 w 36"/>
                <a:gd name="T57" fmla="*/ 6 h 28"/>
                <a:gd name="T58" fmla="*/ 5 w 36"/>
                <a:gd name="T59" fmla="*/ 8 h 28"/>
                <a:gd name="T60" fmla="*/ 16 w 36"/>
                <a:gd name="T61" fmla="*/ 3 h 28"/>
                <a:gd name="T62" fmla="*/ 16 w 36"/>
                <a:gd name="T63" fmla="*/ 2 h 28"/>
                <a:gd name="T64" fmla="*/ 19 w 36"/>
                <a:gd name="T65" fmla="*/ 28 h 28"/>
                <a:gd name="T66" fmla="*/ 19 w 36"/>
                <a:gd name="T67" fmla="*/ 28 h 28"/>
                <a:gd name="T68" fmla="*/ 30 w 36"/>
                <a:gd name="T69" fmla="*/ 22 h 28"/>
                <a:gd name="T70" fmla="*/ 30 w 36"/>
                <a:gd name="T71" fmla="*/ 17 h 28"/>
                <a:gd name="T72" fmla="*/ 25 w 36"/>
                <a:gd name="T73" fmla="*/ 19 h 28"/>
                <a:gd name="T74" fmla="*/ 24 w 36"/>
                <a:gd name="T75" fmla="*/ 19 h 28"/>
                <a:gd name="T76" fmla="*/ 19 w 36"/>
                <a:gd name="T77" fmla="*/ 17 h 28"/>
                <a:gd name="T78" fmla="*/ 19 w 36"/>
                <a:gd name="T79" fmla="*/ 17 h 28"/>
                <a:gd name="T80" fmla="*/ 6 w 36"/>
                <a:gd name="T81" fmla="*/ 17 h 28"/>
                <a:gd name="T82" fmla="*/ 11 w 36"/>
                <a:gd name="T83" fmla="*/ 19 h 28"/>
                <a:gd name="T84" fmla="*/ 17 w 36"/>
                <a:gd name="T85" fmla="*/ 17 h 28"/>
                <a:gd name="T86" fmla="*/ 17 w 36"/>
                <a:gd name="T87" fmla="*/ 17 h 28"/>
                <a:gd name="T88" fmla="*/ 17 w 36"/>
                <a:gd name="T89" fmla="*/ 28 h 28"/>
                <a:gd name="T90" fmla="*/ 6 w 36"/>
                <a:gd name="T91" fmla="*/ 23 h 28"/>
                <a:gd name="T92" fmla="*/ 6 w 36"/>
                <a:gd name="T93"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 h="28">
                  <a:moveTo>
                    <a:pt x="7" y="9"/>
                  </a:moveTo>
                  <a:cubicBezTo>
                    <a:pt x="17" y="4"/>
                    <a:pt x="17" y="4"/>
                    <a:pt x="17" y="4"/>
                  </a:cubicBezTo>
                  <a:cubicBezTo>
                    <a:pt x="17" y="4"/>
                    <a:pt x="17" y="4"/>
                    <a:pt x="17" y="4"/>
                  </a:cubicBezTo>
                  <a:cubicBezTo>
                    <a:pt x="17" y="4"/>
                    <a:pt x="17" y="4"/>
                    <a:pt x="17" y="4"/>
                  </a:cubicBezTo>
                  <a:cubicBezTo>
                    <a:pt x="17" y="14"/>
                    <a:pt x="17" y="14"/>
                    <a:pt x="17" y="14"/>
                  </a:cubicBezTo>
                  <a:cubicBezTo>
                    <a:pt x="17" y="14"/>
                    <a:pt x="17" y="15"/>
                    <a:pt x="17" y="15"/>
                  </a:cubicBezTo>
                  <a:cubicBezTo>
                    <a:pt x="17" y="15"/>
                    <a:pt x="17" y="15"/>
                    <a:pt x="17" y="15"/>
                  </a:cubicBezTo>
                  <a:cubicBezTo>
                    <a:pt x="7" y="9"/>
                    <a:pt x="7" y="9"/>
                    <a:pt x="7" y="9"/>
                  </a:cubicBezTo>
                  <a:cubicBezTo>
                    <a:pt x="6" y="9"/>
                    <a:pt x="6" y="9"/>
                    <a:pt x="6" y="9"/>
                  </a:cubicBezTo>
                  <a:cubicBezTo>
                    <a:pt x="6" y="9"/>
                    <a:pt x="6" y="9"/>
                    <a:pt x="7" y="9"/>
                  </a:cubicBezTo>
                  <a:close/>
                  <a:moveTo>
                    <a:pt x="19" y="4"/>
                  </a:moveTo>
                  <a:cubicBezTo>
                    <a:pt x="19" y="14"/>
                    <a:pt x="19" y="14"/>
                    <a:pt x="19" y="14"/>
                  </a:cubicBezTo>
                  <a:cubicBezTo>
                    <a:pt x="19" y="14"/>
                    <a:pt x="19" y="15"/>
                    <a:pt x="19" y="15"/>
                  </a:cubicBezTo>
                  <a:cubicBezTo>
                    <a:pt x="19" y="15"/>
                    <a:pt x="19" y="15"/>
                    <a:pt x="19" y="15"/>
                  </a:cubicBezTo>
                  <a:cubicBezTo>
                    <a:pt x="29" y="9"/>
                    <a:pt x="29" y="9"/>
                    <a:pt x="29" y="9"/>
                  </a:cubicBezTo>
                  <a:cubicBezTo>
                    <a:pt x="30" y="9"/>
                    <a:pt x="30" y="9"/>
                    <a:pt x="30" y="9"/>
                  </a:cubicBezTo>
                  <a:cubicBezTo>
                    <a:pt x="30" y="9"/>
                    <a:pt x="30" y="9"/>
                    <a:pt x="29" y="9"/>
                  </a:cubicBezTo>
                  <a:cubicBezTo>
                    <a:pt x="19" y="4"/>
                    <a:pt x="19" y="4"/>
                    <a:pt x="19" y="4"/>
                  </a:cubicBezTo>
                  <a:cubicBezTo>
                    <a:pt x="19" y="4"/>
                    <a:pt x="19" y="4"/>
                    <a:pt x="19" y="4"/>
                  </a:cubicBezTo>
                  <a:cubicBezTo>
                    <a:pt x="19" y="4"/>
                    <a:pt x="19" y="4"/>
                    <a:pt x="19" y="4"/>
                  </a:cubicBezTo>
                  <a:close/>
                  <a:moveTo>
                    <a:pt x="16" y="15"/>
                  </a:moveTo>
                  <a:cubicBezTo>
                    <a:pt x="5" y="10"/>
                    <a:pt x="5" y="10"/>
                    <a:pt x="5" y="10"/>
                  </a:cubicBezTo>
                  <a:cubicBezTo>
                    <a:pt x="5" y="10"/>
                    <a:pt x="5" y="10"/>
                    <a:pt x="5" y="10"/>
                  </a:cubicBezTo>
                  <a:cubicBezTo>
                    <a:pt x="0" y="12"/>
                    <a:pt x="0" y="12"/>
                    <a:pt x="0" y="12"/>
                  </a:cubicBezTo>
                  <a:cubicBezTo>
                    <a:pt x="0" y="12"/>
                    <a:pt x="0" y="12"/>
                    <a:pt x="0" y="12"/>
                  </a:cubicBezTo>
                  <a:cubicBezTo>
                    <a:pt x="0" y="13"/>
                    <a:pt x="0" y="13"/>
                    <a:pt x="0" y="13"/>
                  </a:cubicBezTo>
                  <a:cubicBezTo>
                    <a:pt x="11" y="18"/>
                    <a:pt x="11" y="18"/>
                    <a:pt x="11" y="18"/>
                  </a:cubicBezTo>
                  <a:cubicBezTo>
                    <a:pt x="11" y="18"/>
                    <a:pt x="12" y="18"/>
                    <a:pt x="12" y="18"/>
                  </a:cubicBezTo>
                  <a:cubicBezTo>
                    <a:pt x="16" y="16"/>
                    <a:pt x="16" y="16"/>
                    <a:pt x="16" y="16"/>
                  </a:cubicBezTo>
                  <a:cubicBezTo>
                    <a:pt x="16" y="16"/>
                    <a:pt x="16" y="16"/>
                    <a:pt x="16" y="16"/>
                  </a:cubicBezTo>
                  <a:cubicBezTo>
                    <a:pt x="16" y="16"/>
                    <a:pt x="16" y="15"/>
                    <a:pt x="16" y="15"/>
                  </a:cubicBezTo>
                  <a:close/>
                  <a:moveTo>
                    <a:pt x="36" y="6"/>
                  </a:moveTo>
                  <a:cubicBezTo>
                    <a:pt x="36" y="6"/>
                    <a:pt x="36" y="6"/>
                    <a:pt x="36" y="6"/>
                  </a:cubicBezTo>
                  <a:cubicBezTo>
                    <a:pt x="36" y="6"/>
                    <a:pt x="36" y="6"/>
                    <a:pt x="36" y="6"/>
                  </a:cubicBezTo>
                  <a:cubicBezTo>
                    <a:pt x="31" y="8"/>
                    <a:pt x="31" y="8"/>
                    <a:pt x="31" y="8"/>
                  </a:cubicBezTo>
                  <a:cubicBezTo>
                    <a:pt x="31" y="8"/>
                    <a:pt x="31" y="8"/>
                    <a:pt x="31" y="8"/>
                  </a:cubicBezTo>
                  <a:cubicBezTo>
                    <a:pt x="20" y="3"/>
                    <a:pt x="20" y="3"/>
                    <a:pt x="20" y="3"/>
                  </a:cubicBezTo>
                  <a:cubicBezTo>
                    <a:pt x="20" y="3"/>
                    <a:pt x="20" y="3"/>
                    <a:pt x="20" y="3"/>
                  </a:cubicBezTo>
                  <a:cubicBezTo>
                    <a:pt x="20" y="3"/>
                    <a:pt x="20" y="2"/>
                    <a:pt x="20" y="2"/>
                  </a:cubicBezTo>
                  <a:cubicBezTo>
                    <a:pt x="24" y="0"/>
                    <a:pt x="24" y="0"/>
                    <a:pt x="24" y="0"/>
                  </a:cubicBezTo>
                  <a:cubicBezTo>
                    <a:pt x="24" y="0"/>
                    <a:pt x="25" y="0"/>
                    <a:pt x="25" y="0"/>
                  </a:cubicBezTo>
                  <a:cubicBezTo>
                    <a:pt x="36" y="6"/>
                    <a:pt x="36" y="6"/>
                    <a:pt x="36" y="6"/>
                  </a:cubicBezTo>
                  <a:close/>
                  <a:moveTo>
                    <a:pt x="36" y="12"/>
                  </a:moveTo>
                  <a:cubicBezTo>
                    <a:pt x="36" y="12"/>
                    <a:pt x="36" y="12"/>
                    <a:pt x="36" y="12"/>
                  </a:cubicBezTo>
                  <a:cubicBezTo>
                    <a:pt x="36" y="13"/>
                    <a:pt x="36" y="13"/>
                    <a:pt x="36" y="13"/>
                  </a:cubicBezTo>
                  <a:cubicBezTo>
                    <a:pt x="25" y="18"/>
                    <a:pt x="25" y="18"/>
                    <a:pt x="25" y="18"/>
                  </a:cubicBezTo>
                  <a:cubicBezTo>
                    <a:pt x="25" y="18"/>
                    <a:pt x="24" y="18"/>
                    <a:pt x="24" y="18"/>
                  </a:cubicBezTo>
                  <a:cubicBezTo>
                    <a:pt x="20" y="16"/>
                    <a:pt x="20" y="16"/>
                    <a:pt x="20" y="16"/>
                  </a:cubicBezTo>
                  <a:cubicBezTo>
                    <a:pt x="20" y="16"/>
                    <a:pt x="20" y="16"/>
                    <a:pt x="20" y="16"/>
                  </a:cubicBezTo>
                  <a:cubicBezTo>
                    <a:pt x="20" y="16"/>
                    <a:pt x="20" y="15"/>
                    <a:pt x="20" y="15"/>
                  </a:cubicBezTo>
                  <a:cubicBezTo>
                    <a:pt x="31" y="10"/>
                    <a:pt x="31" y="10"/>
                    <a:pt x="31" y="10"/>
                  </a:cubicBezTo>
                  <a:cubicBezTo>
                    <a:pt x="31" y="10"/>
                    <a:pt x="31" y="10"/>
                    <a:pt x="31" y="10"/>
                  </a:cubicBezTo>
                  <a:cubicBezTo>
                    <a:pt x="36" y="12"/>
                    <a:pt x="36" y="12"/>
                    <a:pt x="36" y="12"/>
                  </a:cubicBezTo>
                  <a:close/>
                  <a:moveTo>
                    <a:pt x="16" y="2"/>
                  </a:moveTo>
                  <a:cubicBezTo>
                    <a:pt x="12" y="0"/>
                    <a:pt x="12" y="0"/>
                    <a:pt x="12" y="0"/>
                  </a:cubicBezTo>
                  <a:cubicBezTo>
                    <a:pt x="12" y="0"/>
                    <a:pt x="11" y="0"/>
                    <a:pt x="11" y="0"/>
                  </a:cubicBezTo>
                  <a:cubicBezTo>
                    <a:pt x="0" y="6"/>
                    <a:pt x="0" y="6"/>
                    <a:pt x="0" y="6"/>
                  </a:cubicBezTo>
                  <a:cubicBezTo>
                    <a:pt x="0" y="6"/>
                    <a:pt x="0" y="6"/>
                    <a:pt x="0" y="6"/>
                  </a:cubicBezTo>
                  <a:cubicBezTo>
                    <a:pt x="0" y="6"/>
                    <a:pt x="0" y="6"/>
                    <a:pt x="0" y="6"/>
                  </a:cubicBezTo>
                  <a:cubicBezTo>
                    <a:pt x="5" y="8"/>
                    <a:pt x="5" y="8"/>
                    <a:pt x="5" y="8"/>
                  </a:cubicBezTo>
                  <a:cubicBezTo>
                    <a:pt x="5" y="8"/>
                    <a:pt x="5" y="8"/>
                    <a:pt x="5" y="8"/>
                  </a:cubicBezTo>
                  <a:cubicBezTo>
                    <a:pt x="16" y="3"/>
                    <a:pt x="16" y="3"/>
                    <a:pt x="16" y="3"/>
                  </a:cubicBezTo>
                  <a:cubicBezTo>
                    <a:pt x="16" y="3"/>
                    <a:pt x="16" y="3"/>
                    <a:pt x="16" y="3"/>
                  </a:cubicBezTo>
                  <a:cubicBezTo>
                    <a:pt x="16" y="3"/>
                    <a:pt x="16" y="2"/>
                    <a:pt x="16" y="2"/>
                  </a:cubicBezTo>
                  <a:close/>
                  <a:moveTo>
                    <a:pt x="19" y="17"/>
                  </a:moveTo>
                  <a:cubicBezTo>
                    <a:pt x="19" y="28"/>
                    <a:pt x="19" y="28"/>
                    <a:pt x="19" y="28"/>
                  </a:cubicBezTo>
                  <a:cubicBezTo>
                    <a:pt x="19" y="28"/>
                    <a:pt x="19" y="28"/>
                    <a:pt x="19" y="28"/>
                  </a:cubicBezTo>
                  <a:cubicBezTo>
                    <a:pt x="19" y="28"/>
                    <a:pt x="19" y="28"/>
                    <a:pt x="19" y="28"/>
                  </a:cubicBezTo>
                  <a:cubicBezTo>
                    <a:pt x="30" y="23"/>
                    <a:pt x="30" y="23"/>
                    <a:pt x="30" y="23"/>
                  </a:cubicBezTo>
                  <a:cubicBezTo>
                    <a:pt x="30" y="23"/>
                    <a:pt x="30" y="22"/>
                    <a:pt x="30" y="22"/>
                  </a:cubicBezTo>
                  <a:cubicBezTo>
                    <a:pt x="30" y="17"/>
                    <a:pt x="30" y="17"/>
                    <a:pt x="30" y="17"/>
                  </a:cubicBezTo>
                  <a:cubicBezTo>
                    <a:pt x="30" y="17"/>
                    <a:pt x="30" y="17"/>
                    <a:pt x="30" y="17"/>
                  </a:cubicBezTo>
                  <a:cubicBezTo>
                    <a:pt x="30" y="17"/>
                    <a:pt x="30" y="17"/>
                    <a:pt x="30" y="17"/>
                  </a:cubicBezTo>
                  <a:cubicBezTo>
                    <a:pt x="25" y="19"/>
                    <a:pt x="25" y="19"/>
                    <a:pt x="25" y="19"/>
                  </a:cubicBezTo>
                  <a:cubicBezTo>
                    <a:pt x="25" y="19"/>
                    <a:pt x="25" y="19"/>
                    <a:pt x="25" y="19"/>
                  </a:cubicBezTo>
                  <a:cubicBezTo>
                    <a:pt x="25" y="19"/>
                    <a:pt x="24" y="19"/>
                    <a:pt x="24" y="19"/>
                  </a:cubicBezTo>
                  <a:cubicBezTo>
                    <a:pt x="24" y="19"/>
                    <a:pt x="24" y="19"/>
                    <a:pt x="24" y="19"/>
                  </a:cubicBezTo>
                  <a:cubicBezTo>
                    <a:pt x="19" y="17"/>
                    <a:pt x="19" y="17"/>
                    <a:pt x="19" y="17"/>
                  </a:cubicBezTo>
                  <a:cubicBezTo>
                    <a:pt x="19" y="17"/>
                    <a:pt x="19" y="17"/>
                    <a:pt x="19" y="17"/>
                  </a:cubicBezTo>
                  <a:cubicBezTo>
                    <a:pt x="19" y="17"/>
                    <a:pt x="19" y="17"/>
                    <a:pt x="19" y="17"/>
                  </a:cubicBezTo>
                  <a:close/>
                  <a:moveTo>
                    <a:pt x="6" y="17"/>
                  </a:moveTo>
                  <a:cubicBezTo>
                    <a:pt x="6" y="17"/>
                    <a:pt x="6" y="17"/>
                    <a:pt x="6" y="17"/>
                  </a:cubicBezTo>
                  <a:cubicBezTo>
                    <a:pt x="6" y="17"/>
                    <a:pt x="6" y="17"/>
                    <a:pt x="6" y="17"/>
                  </a:cubicBezTo>
                  <a:cubicBezTo>
                    <a:pt x="11" y="19"/>
                    <a:pt x="11" y="19"/>
                    <a:pt x="11" y="19"/>
                  </a:cubicBezTo>
                  <a:cubicBezTo>
                    <a:pt x="11" y="19"/>
                    <a:pt x="12" y="19"/>
                    <a:pt x="12" y="19"/>
                  </a:cubicBezTo>
                  <a:cubicBezTo>
                    <a:pt x="17" y="17"/>
                    <a:pt x="17" y="17"/>
                    <a:pt x="17" y="17"/>
                  </a:cubicBezTo>
                  <a:cubicBezTo>
                    <a:pt x="17" y="17"/>
                    <a:pt x="17" y="17"/>
                    <a:pt x="17" y="17"/>
                  </a:cubicBezTo>
                  <a:cubicBezTo>
                    <a:pt x="17" y="17"/>
                    <a:pt x="17" y="17"/>
                    <a:pt x="17" y="17"/>
                  </a:cubicBezTo>
                  <a:cubicBezTo>
                    <a:pt x="17" y="28"/>
                    <a:pt x="17" y="28"/>
                    <a:pt x="17" y="28"/>
                  </a:cubicBezTo>
                  <a:cubicBezTo>
                    <a:pt x="17" y="28"/>
                    <a:pt x="17" y="28"/>
                    <a:pt x="17" y="28"/>
                  </a:cubicBezTo>
                  <a:cubicBezTo>
                    <a:pt x="17" y="28"/>
                    <a:pt x="17" y="28"/>
                    <a:pt x="17" y="28"/>
                  </a:cubicBezTo>
                  <a:cubicBezTo>
                    <a:pt x="6" y="23"/>
                    <a:pt x="6" y="23"/>
                    <a:pt x="6" y="23"/>
                  </a:cubicBezTo>
                  <a:cubicBezTo>
                    <a:pt x="6" y="23"/>
                    <a:pt x="6" y="22"/>
                    <a:pt x="6" y="22"/>
                  </a:cubicBezTo>
                  <a:lnTo>
                    <a:pt x="6" y="17"/>
                  </a:lnTo>
                  <a:close/>
                </a:path>
              </a:pathLst>
            </a:custGeom>
            <a:solidFill>
              <a:schemeClr val="bg1"/>
            </a:solidFill>
            <a:ln>
              <a:noFill/>
            </a:ln>
          </p:spPr>
          <p:txBody>
            <a:bodyPr vert="horz" wrap="square" lIns="121889" tIns="60944" rIns="121889" bIns="60944" numCol="1" anchor="t" anchorCtr="0" compatLnSpc="1">
              <a:prstTxWarp prst="textNoShape">
                <a:avLst/>
              </a:prstTxWarp>
            </a:bodyPr>
            <a:lstStyle/>
            <a:p>
              <a:endParaRPr lang="en-US" sz="1866"/>
            </a:p>
          </p:txBody>
        </p:sp>
        <p:sp>
          <p:nvSpPr>
            <p:cNvPr id="31" name="Freeform 219">
              <a:extLst>
                <a:ext uri="{FF2B5EF4-FFF2-40B4-BE49-F238E27FC236}">
                  <a16:creationId xmlns:a16="http://schemas.microsoft.com/office/drawing/2014/main" id="{D2B38182-9F0F-4D10-8495-7520E8BBE6DD}"/>
                </a:ext>
              </a:extLst>
            </p:cNvPr>
            <p:cNvSpPr>
              <a:spLocks noEditPoints="1"/>
            </p:cNvSpPr>
            <p:nvPr/>
          </p:nvSpPr>
          <p:spPr bwMode="auto">
            <a:xfrm>
              <a:off x="9617817" y="2631292"/>
              <a:ext cx="503793" cy="503793"/>
            </a:xfrm>
            <a:custGeom>
              <a:avLst/>
              <a:gdLst>
                <a:gd name="T0" fmla="*/ 22 w 31"/>
                <a:gd name="T1" fmla="*/ 11 h 31"/>
                <a:gd name="T2" fmla="*/ 22 w 31"/>
                <a:gd name="T3" fmla="*/ 12 h 31"/>
                <a:gd name="T4" fmla="*/ 22 w 31"/>
                <a:gd name="T5" fmla="*/ 12 h 31"/>
                <a:gd name="T6" fmla="*/ 21 w 31"/>
                <a:gd name="T7" fmla="*/ 14 h 31"/>
                <a:gd name="T8" fmla="*/ 19 w 31"/>
                <a:gd name="T9" fmla="*/ 12 h 31"/>
                <a:gd name="T10" fmla="*/ 19 w 31"/>
                <a:gd name="T11" fmla="*/ 12 h 31"/>
                <a:gd name="T12" fmla="*/ 19 w 31"/>
                <a:gd name="T13" fmla="*/ 11 h 31"/>
                <a:gd name="T14" fmla="*/ 12 w 31"/>
                <a:gd name="T15" fmla="*/ 11 h 31"/>
                <a:gd name="T16" fmla="*/ 12 w 31"/>
                <a:gd name="T17" fmla="*/ 12 h 31"/>
                <a:gd name="T18" fmla="*/ 10 w 31"/>
                <a:gd name="T19" fmla="*/ 14 h 31"/>
                <a:gd name="T20" fmla="*/ 9 w 31"/>
                <a:gd name="T21" fmla="*/ 12 h 31"/>
                <a:gd name="T22" fmla="*/ 9 w 31"/>
                <a:gd name="T23" fmla="*/ 11 h 31"/>
                <a:gd name="T24" fmla="*/ 3 w 31"/>
                <a:gd name="T25" fmla="*/ 11 h 31"/>
                <a:gd name="T26" fmla="*/ 4 w 31"/>
                <a:gd name="T27" fmla="*/ 10 h 31"/>
                <a:gd name="T28" fmla="*/ 4 w 31"/>
                <a:gd name="T29" fmla="*/ 10 h 31"/>
                <a:gd name="T30" fmla="*/ 9 w 31"/>
                <a:gd name="T31" fmla="*/ 10 h 31"/>
                <a:gd name="T32" fmla="*/ 9 w 31"/>
                <a:gd name="T33" fmla="*/ 8 h 31"/>
                <a:gd name="T34" fmla="*/ 3 w 31"/>
                <a:gd name="T35" fmla="*/ 8 h 31"/>
                <a:gd name="T36" fmla="*/ 3 w 31"/>
                <a:gd name="T37" fmla="*/ 9 h 31"/>
                <a:gd name="T38" fmla="*/ 0 w 31"/>
                <a:gd name="T39" fmla="*/ 11 h 31"/>
                <a:gd name="T40" fmla="*/ 0 w 31"/>
                <a:gd name="T41" fmla="*/ 30 h 31"/>
                <a:gd name="T42" fmla="*/ 0 w 31"/>
                <a:gd name="T43" fmla="*/ 31 h 31"/>
                <a:gd name="T44" fmla="*/ 1 w 31"/>
                <a:gd name="T45" fmla="*/ 31 h 31"/>
                <a:gd name="T46" fmla="*/ 30 w 31"/>
                <a:gd name="T47" fmla="*/ 31 h 31"/>
                <a:gd name="T48" fmla="*/ 31 w 31"/>
                <a:gd name="T49" fmla="*/ 31 h 31"/>
                <a:gd name="T50" fmla="*/ 31 w 31"/>
                <a:gd name="T51" fmla="*/ 30 h 31"/>
                <a:gd name="T52" fmla="*/ 31 w 31"/>
                <a:gd name="T53" fmla="*/ 11 h 31"/>
                <a:gd name="T54" fmla="*/ 28 w 31"/>
                <a:gd name="T55" fmla="*/ 9 h 31"/>
                <a:gd name="T56" fmla="*/ 28 w 31"/>
                <a:gd name="T57" fmla="*/ 8 h 31"/>
                <a:gd name="T58" fmla="*/ 22 w 31"/>
                <a:gd name="T59" fmla="*/ 8 h 31"/>
                <a:gd name="T60" fmla="*/ 22 w 31"/>
                <a:gd name="T61" fmla="*/ 10 h 31"/>
                <a:gd name="T62" fmla="*/ 27 w 31"/>
                <a:gd name="T63" fmla="*/ 10 h 31"/>
                <a:gd name="T64" fmla="*/ 27 w 31"/>
                <a:gd name="T65" fmla="*/ 10 h 31"/>
                <a:gd name="T66" fmla="*/ 28 w 31"/>
                <a:gd name="T67" fmla="*/ 11 h 31"/>
                <a:gd name="T68" fmla="*/ 22 w 31"/>
                <a:gd name="T69" fmla="*/ 11 h 31"/>
                <a:gd name="T70" fmla="*/ 10 w 31"/>
                <a:gd name="T71" fmla="*/ 13 h 31"/>
                <a:gd name="T72" fmla="*/ 9 w 31"/>
                <a:gd name="T73" fmla="*/ 12 h 31"/>
                <a:gd name="T74" fmla="*/ 9 w 31"/>
                <a:gd name="T75" fmla="*/ 9 h 31"/>
                <a:gd name="T76" fmla="*/ 9 w 31"/>
                <a:gd name="T77" fmla="*/ 8 h 31"/>
                <a:gd name="T78" fmla="*/ 22 w 31"/>
                <a:gd name="T79" fmla="*/ 8 h 31"/>
                <a:gd name="T80" fmla="*/ 22 w 31"/>
                <a:gd name="T81" fmla="*/ 12 h 31"/>
                <a:gd name="T82" fmla="*/ 21 w 31"/>
                <a:gd name="T83" fmla="*/ 13 h 31"/>
                <a:gd name="T84" fmla="*/ 20 w 31"/>
                <a:gd name="T85" fmla="*/ 12 h 31"/>
                <a:gd name="T86" fmla="*/ 20 w 31"/>
                <a:gd name="T87" fmla="*/ 8 h 31"/>
                <a:gd name="T88" fmla="*/ 11 w 31"/>
                <a:gd name="T89" fmla="*/ 8 h 31"/>
                <a:gd name="T90" fmla="*/ 11 w 31"/>
                <a:gd name="T91" fmla="*/ 9 h 31"/>
                <a:gd name="T92" fmla="*/ 11 w 31"/>
                <a:gd name="T93" fmla="*/ 12 h 31"/>
                <a:gd name="T94" fmla="*/ 10 w 31"/>
                <a:gd name="T95" fmla="*/ 13 h 31"/>
                <a:gd name="T96" fmla="*/ 12 w 31"/>
                <a:gd name="T97" fmla="*/ 10 h 31"/>
                <a:gd name="T98" fmla="*/ 12 w 31"/>
                <a:gd name="T99" fmla="*/ 8 h 31"/>
                <a:gd name="T100" fmla="*/ 19 w 31"/>
                <a:gd name="T101" fmla="*/ 8 h 31"/>
                <a:gd name="T102" fmla="*/ 19 w 31"/>
                <a:gd name="T103" fmla="*/ 10 h 31"/>
                <a:gd name="T104" fmla="*/ 12 w 31"/>
                <a:gd name="T105"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31">
                  <a:moveTo>
                    <a:pt x="22" y="11"/>
                  </a:moveTo>
                  <a:cubicBezTo>
                    <a:pt x="22" y="12"/>
                    <a:pt x="22" y="12"/>
                    <a:pt x="22" y="12"/>
                  </a:cubicBezTo>
                  <a:cubicBezTo>
                    <a:pt x="22" y="12"/>
                    <a:pt x="22" y="12"/>
                    <a:pt x="22" y="12"/>
                  </a:cubicBezTo>
                  <a:cubicBezTo>
                    <a:pt x="22" y="13"/>
                    <a:pt x="22" y="14"/>
                    <a:pt x="21" y="14"/>
                  </a:cubicBezTo>
                  <a:cubicBezTo>
                    <a:pt x="20" y="14"/>
                    <a:pt x="19" y="13"/>
                    <a:pt x="19" y="12"/>
                  </a:cubicBezTo>
                  <a:cubicBezTo>
                    <a:pt x="19" y="12"/>
                    <a:pt x="19" y="12"/>
                    <a:pt x="19" y="12"/>
                  </a:cubicBezTo>
                  <a:cubicBezTo>
                    <a:pt x="19" y="11"/>
                    <a:pt x="19" y="11"/>
                    <a:pt x="19" y="11"/>
                  </a:cubicBezTo>
                  <a:cubicBezTo>
                    <a:pt x="12" y="11"/>
                    <a:pt x="12" y="11"/>
                    <a:pt x="12" y="11"/>
                  </a:cubicBezTo>
                  <a:cubicBezTo>
                    <a:pt x="12" y="12"/>
                    <a:pt x="12" y="12"/>
                    <a:pt x="12" y="12"/>
                  </a:cubicBezTo>
                  <a:cubicBezTo>
                    <a:pt x="12" y="13"/>
                    <a:pt x="11" y="14"/>
                    <a:pt x="10" y="14"/>
                  </a:cubicBezTo>
                  <a:cubicBezTo>
                    <a:pt x="9" y="14"/>
                    <a:pt x="9" y="13"/>
                    <a:pt x="9" y="12"/>
                  </a:cubicBezTo>
                  <a:cubicBezTo>
                    <a:pt x="9" y="11"/>
                    <a:pt x="9" y="11"/>
                    <a:pt x="9" y="11"/>
                  </a:cubicBezTo>
                  <a:cubicBezTo>
                    <a:pt x="3" y="11"/>
                    <a:pt x="3" y="11"/>
                    <a:pt x="3" y="11"/>
                  </a:cubicBezTo>
                  <a:cubicBezTo>
                    <a:pt x="3" y="10"/>
                    <a:pt x="4" y="10"/>
                    <a:pt x="4" y="10"/>
                  </a:cubicBezTo>
                  <a:cubicBezTo>
                    <a:pt x="4" y="10"/>
                    <a:pt x="4" y="10"/>
                    <a:pt x="4" y="10"/>
                  </a:cubicBezTo>
                  <a:cubicBezTo>
                    <a:pt x="9" y="10"/>
                    <a:pt x="9" y="10"/>
                    <a:pt x="9" y="10"/>
                  </a:cubicBezTo>
                  <a:cubicBezTo>
                    <a:pt x="9" y="8"/>
                    <a:pt x="9" y="8"/>
                    <a:pt x="9" y="8"/>
                  </a:cubicBezTo>
                  <a:cubicBezTo>
                    <a:pt x="3" y="8"/>
                    <a:pt x="3" y="8"/>
                    <a:pt x="3" y="8"/>
                  </a:cubicBezTo>
                  <a:cubicBezTo>
                    <a:pt x="3" y="9"/>
                    <a:pt x="3" y="9"/>
                    <a:pt x="3" y="9"/>
                  </a:cubicBezTo>
                  <a:cubicBezTo>
                    <a:pt x="0" y="11"/>
                    <a:pt x="0" y="11"/>
                    <a:pt x="0" y="11"/>
                  </a:cubicBezTo>
                  <a:cubicBezTo>
                    <a:pt x="0" y="17"/>
                    <a:pt x="0" y="24"/>
                    <a:pt x="0" y="30"/>
                  </a:cubicBezTo>
                  <a:cubicBezTo>
                    <a:pt x="0" y="31"/>
                    <a:pt x="0" y="31"/>
                    <a:pt x="0" y="31"/>
                  </a:cubicBezTo>
                  <a:cubicBezTo>
                    <a:pt x="1" y="31"/>
                    <a:pt x="1" y="31"/>
                    <a:pt x="1" y="31"/>
                  </a:cubicBezTo>
                  <a:cubicBezTo>
                    <a:pt x="30" y="31"/>
                    <a:pt x="30" y="31"/>
                    <a:pt x="30" y="31"/>
                  </a:cubicBezTo>
                  <a:cubicBezTo>
                    <a:pt x="31" y="31"/>
                    <a:pt x="31" y="31"/>
                    <a:pt x="31" y="31"/>
                  </a:cubicBezTo>
                  <a:cubicBezTo>
                    <a:pt x="31" y="30"/>
                    <a:pt x="31" y="30"/>
                    <a:pt x="31" y="30"/>
                  </a:cubicBezTo>
                  <a:cubicBezTo>
                    <a:pt x="31" y="24"/>
                    <a:pt x="31" y="17"/>
                    <a:pt x="31" y="11"/>
                  </a:cubicBezTo>
                  <a:cubicBezTo>
                    <a:pt x="28" y="9"/>
                    <a:pt x="28" y="9"/>
                    <a:pt x="28" y="9"/>
                  </a:cubicBezTo>
                  <a:cubicBezTo>
                    <a:pt x="28" y="8"/>
                    <a:pt x="28" y="8"/>
                    <a:pt x="28" y="8"/>
                  </a:cubicBezTo>
                  <a:cubicBezTo>
                    <a:pt x="26" y="8"/>
                    <a:pt x="24" y="8"/>
                    <a:pt x="22" y="8"/>
                  </a:cubicBezTo>
                  <a:cubicBezTo>
                    <a:pt x="22" y="10"/>
                    <a:pt x="22" y="10"/>
                    <a:pt x="22" y="10"/>
                  </a:cubicBezTo>
                  <a:cubicBezTo>
                    <a:pt x="27" y="10"/>
                    <a:pt x="27" y="10"/>
                    <a:pt x="27" y="10"/>
                  </a:cubicBezTo>
                  <a:cubicBezTo>
                    <a:pt x="27" y="10"/>
                    <a:pt x="27" y="10"/>
                    <a:pt x="27" y="10"/>
                  </a:cubicBezTo>
                  <a:cubicBezTo>
                    <a:pt x="27" y="10"/>
                    <a:pt x="28" y="10"/>
                    <a:pt x="28" y="11"/>
                  </a:cubicBezTo>
                  <a:cubicBezTo>
                    <a:pt x="22" y="11"/>
                    <a:pt x="22" y="11"/>
                    <a:pt x="22" y="11"/>
                  </a:cubicBezTo>
                  <a:close/>
                  <a:moveTo>
                    <a:pt x="10" y="13"/>
                  </a:moveTo>
                  <a:cubicBezTo>
                    <a:pt x="10" y="13"/>
                    <a:pt x="9" y="13"/>
                    <a:pt x="9" y="12"/>
                  </a:cubicBezTo>
                  <a:cubicBezTo>
                    <a:pt x="9" y="9"/>
                    <a:pt x="9" y="9"/>
                    <a:pt x="9" y="9"/>
                  </a:cubicBezTo>
                  <a:cubicBezTo>
                    <a:pt x="9" y="8"/>
                    <a:pt x="9" y="8"/>
                    <a:pt x="9" y="8"/>
                  </a:cubicBezTo>
                  <a:cubicBezTo>
                    <a:pt x="9" y="0"/>
                    <a:pt x="22" y="0"/>
                    <a:pt x="22" y="8"/>
                  </a:cubicBezTo>
                  <a:cubicBezTo>
                    <a:pt x="22" y="12"/>
                    <a:pt x="22" y="12"/>
                    <a:pt x="22" y="12"/>
                  </a:cubicBezTo>
                  <a:cubicBezTo>
                    <a:pt x="22" y="13"/>
                    <a:pt x="21" y="13"/>
                    <a:pt x="21" y="13"/>
                  </a:cubicBezTo>
                  <a:cubicBezTo>
                    <a:pt x="21" y="13"/>
                    <a:pt x="20" y="13"/>
                    <a:pt x="20" y="12"/>
                  </a:cubicBezTo>
                  <a:cubicBezTo>
                    <a:pt x="20" y="8"/>
                    <a:pt x="20" y="8"/>
                    <a:pt x="20" y="8"/>
                  </a:cubicBezTo>
                  <a:cubicBezTo>
                    <a:pt x="20" y="2"/>
                    <a:pt x="11" y="2"/>
                    <a:pt x="11" y="8"/>
                  </a:cubicBezTo>
                  <a:cubicBezTo>
                    <a:pt x="11" y="9"/>
                    <a:pt x="11" y="9"/>
                    <a:pt x="11" y="9"/>
                  </a:cubicBezTo>
                  <a:cubicBezTo>
                    <a:pt x="11" y="12"/>
                    <a:pt x="11" y="12"/>
                    <a:pt x="11" y="12"/>
                  </a:cubicBezTo>
                  <a:cubicBezTo>
                    <a:pt x="11" y="13"/>
                    <a:pt x="11" y="13"/>
                    <a:pt x="10" y="13"/>
                  </a:cubicBezTo>
                  <a:close/>
                  <a:moveTo>
                    <a:pt x="12" y="10"/>
                  </a:moveTo>
                  <a:cubicBezTo>
                    <a:pt x="12" y="8"/>
                    <a:pt x="12" y="8"/>
                    <a:pt x="12" y="8"/>
                  </a:cubicBezTo>
                  <a:cubicBezTo>
                    <a:pt x="19" y="8"/>
                    <a:pt x="19" y="8"/>
                    <a:pt x="19" y="8"/>
                  </a:cubicBezTo>
                  <a:cubicBezTo>
                    <a:pt x="19" y="10"/>
                    <a:pt x="19" y="10"/>
                    <a:pt x="19" y="10"/>
                  </a:cubicBezTo>
                  <a:lnTo>
                    <a:pt x="12" y="10"/>
                  </a:lnTo>
                  <a:close/>
                </a:path>
              </a:pathLst>
            </a:custGeom>
            <a:solidFill>
              <a:schemeClr val="bg1"/>
            </a:solidFill>
            <a:ln>
              <a:noFill/>
            </a:ln>
          </p:spPr>
          <p:txBody>
            <a:bodyPr vert="horz" wrap="square" lIns="121889" tIns="60944" rIns="121889" bIns="60944" numCol="1" anchor="t" anchorCtr="0" compatLnSpc="1">
              <a:prstTxWarp prst="textNoShape">
                <a:avLst/>
              </a:prstTxWarp>
            </a:bodyPr>
            <a:lstStyle/>
            <a:p>
              <a:endParaRPr lang="en-US" sz="1866"/>
            </a:p>
          </p:txBody>
        </p:sp>
        <p:sp>
          <p:nvSpPr>
            <p:cNvPr id="32" name="Freeform 248">
              <a:extLst>
                <a:ext uri="{FF2B5EF4-FFF2-40B4-BE49-F238E27FC236}">
                  <a16:creationId xmlns:a16="http://schemas.microsoft.com/office/drawing/2014/main" id="{397736BA-2D03-479A-BDB4-C92D2AB36ECE}"/>
                </a:ext>
              </a:extLst>
            </p:cNvPr>
            <p:cNvSpPr>
              <a:spLocks noEditPoints="1"/>
            </p:cNvSpPr>
            <p:nvPr/>
          </p:nvSpPr>
          <p:spPr bwMode="auto">
            <a:xfrm>
              <a:off x="2094814" y="2680145"/>
              <a:ext cx="454941" cy="454941"/>
            </a:xfrm>
            <a:custGeom>
              <a:avLst/>
              <a:gdLst>
                <a:gd name="T0" fmla="*/ 18 w 28"/>
                <a:gd name="T1" fmla="*/ 23 h 28"/>
                <a:gd name="T2" fmla="*/ 18 w 28"/>
                <a:gd name="T3" fmla="*/ 9 h 28"/>
                <a:gd name="T4" fmla="*/ 15 w 28"/>
                <a:gd name="T5" fmla="*/ 6 h 28"/>
                <a:gd name="T6" fmla="*/ 13 w 28"/>
                <a:gd name="T7" fmla="*/ 6 h 28"/>
                <a:gd name="T8" fmla="*/ 11 w 28"/>
                <a:gd name="T9" fmla="*/ 9 h 28"/>
                <a:gd name="T10" fmla="*/ 11 w 28"/>
                <a:gd name="T11" fmla="*/ 23 h 28"/>
                <a:gd name="T12" fmla="*/ 13 w 28"/>
                <a:gd name="T13" fmla="*/ 25 h 28"/>
                <a:gd name="T14" fmla="*/ 15 w 28"/>
                <a:gd name="T15" fmla="*/ 25 h 28"/>
                <a:gd name="T16" fmla="*/ 18 w 28"/>
                <a:gd name="T17" fmla="*/ 23 h 28"/>
                <a:gd name="T18" fmla="*/ 6 w 28"/>
                <a:gd name="T19" fmla="*/ 25 h 28"/>
                <a:gd name="T20" fmla="*/ 3 w 28"/>
                <a:gd name="T21" fmla="*/ 25 h 28"/>
                <a:gd name="T22" fmla="*/ 1 w 28"/>
                <a:gd name="T23" fmla="*/ 23 h 28"/>
                <a:gd name="T24" fmla="*/ 1 w 28"/>
                <a:gd name="T25" fmla="*/ 16 h 28"/>
                <a:gd name="T26" fmla="*/ 3 w 28"/>
                <a:gd name="T27" fmla="*/ 14 h 28"/>
                <a:gd name="T28" fmla="*/ 6 w 28"/>
                <a:gd name="T29" fmla="*/ 14 h 28"/>
                <a:gd name="T30" fmla="*/ 8 w 28"/>
                <a:gd name="T31" fmla="*/ 16 h 28"/>
                <a:gd name="T32" fmla="*/ 8 w 28"/>
                <a:gd name="T33" fmla="*/ 23 h 28"/>
                <a:gd name="T34" fmla="*/ 6 w 28"/>
                <a:gd name="T35" fmla="*/ 25 h 28"/>
                <a:gd name="T36" fmla="*/ 25 w 28"/>
                <a:gd name="T37" fmla="*/ 25 h 28"/>
                <a:gd name="T38" fmla="*/ 22 w 28"/>
                <a:gd name="T39" fmla="*/ 25 h 28"/>
                <a:gd name="T40" fmla="*/ 20 w 28"/>
                <a:gd name="T41" fmla="*/ 23 h 28"/>
                <a:gd name="T42" fmla="*/ 20 w 28"/>
                <a:gd name="T43" fmla="*/ 2 h 28"/>
                <a:gd name="T44" fmla="*/ 22 w 28"/>
                <a:gd name="T45" fmla="*/ 0 h 28"/>
                <a:gd name="T46" fmla="*/ 25 w 28"/>
                <a:gd name="T47" fmla="*/ 0 h 28"/>
                <a:gd name="T48" fmla="*/ 27 w 28"/>
                <a:gd name="T49" fmla="*/ 2 h 28"/>
                <a:gd name="T50" fmla="*/ 27 w 28"/>
                <a:gd name="T51" fmla="*/ 23 h 28"/>
                <a:gd name="T52" fmla="*/ 25 w 28"/>
                <a:gd name="T53" fmla="*/ 25 h 28"/>
                <a:gd name="T54" fmla="*/ 0 w 28"/>
                <a:gd name="T55" fmla="*/ 28 h 28"/>
                <a:gd name="T56" fmla="*/ 0 w 28"/>
                <a:gd name="T57" fmla="*/ 27 h 28"/>
                <a:gd name="T58" fmla="*/ 0 w 28"/>
                <a:gd name="T59" fmla="*/ 26 h 28"/>
                <a:gd name="T60" fmla="*/ 28 w 28"/>
                <a:gd name="T61" fmla="*/ 26 h 28"/>
                <a:gd name="T62" fmla="*/ 28 w 28"/>
                <a:gd name="T63" fmla="*/ 27 h 28"/>
                <a:gd name="T64" fmla="*/ 28 w 28"/>
                <a:gd name="T65" fmla="*/ 28 h 28"/>
                <a:gd name="T66" fmla="*/ 28 w 28"/>
                <a:gd name="T67" fmla="*/ 28 h 28"/>
                <a:gd name="T68" fmla="*/ 0 w 28"/>
                <a:gd name="T69" fmla="*/ 28 h 28"/>
                <a:gd name="T70" fmla="*/ 0 w 28"/>
                <a:gd name="T7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28">
                  <a:moveTo>
                    <a:pt x="18" y="23"/>
                  </a:moveTo>
                  <a:cubicBezTo>
                    <a:pt x="18" y="9"/>
                    <a:pt x="18" y="9"/>
                    <a:pt x="18" y="9"/>
                  </a:cubicBezTo>
                  <a:cubicBezTo>
                    <a:pt x="18" y="7"/>
                    <a:pt x="17" y="6"/>
                    <a:pt x="15" y="6"/>
                  </a:cubicBezTo>
                  <a:cubicBezTo>
                    <a:pt x="13" y="6"/>
                    <a:pt x="13" y="6"/>
                    <a:pt x="13" y="6"/>
                  </a:cubicBezTo>
                  <a:cubicBezTo>
                    <a:pt x="12" y="6"/>
                    <a:pt x="11" y="7"/>
                    <a:pt x="11" y="9"/>
                  </a:cubicBezTo>
                  <a:cubicBezTo>
                    <a:pt x="11" y="23"/>
                    <a:pt x="11" y="23"/>
                    <a:pt x="11" y="23"/>
                  </a:cubicBezTo>
                  <a:cubicBezTo>
                    <a:pt x="11" y="24"/>
                    <a:pt x="12" y="25"/>
                    <a:pt x="13" y="25"/>
                  </a:cubicBezTo>
                  <a:cubicBezTo>
                    <a:pt x="14" y="25"/>
                    <a:pt x="15" y="25"/>
                    <a:pt x="15" y="25"/>
                  </a:cubicBezTo>
                  <a:cubicBezTo>
                    <a:pt x="17" y="25"/>
                    <a:pt x="18" y="24"/>
                    <a:pt x="18" y="23"/>
                  </a:cubicBezTo>
                  <a:close/>
                  <a:moveTo>
                    <a:pt x="6" y="25"/>
                  </a:moveTo>
                  <a:cubicBezTo>
                    <a:pt x="5" y="25"/>
                    <a:pt x="4" y="25"/>
                    <a:pt x="3" y="25"/>
                  </a:cubicBezTo>
                  <a:cubicBezTo>
                    <a:pt x="2" y="25"/>
                    <a:pt x="1" y="24"/>
                    <a:pt x="1" y="23"/>
                  </a:cubicBezTo>
                  <a:cubicBezTo>
                    <a:pt x="1" y="16"/>
                    <a:pt x="1" y="16"/>
                    <a:pt x="1" y="16"/>
                  </a:cubicBezTo>
                  <a:cubicBezTo>
                    <a:pt x="1" y="15"/>
                    <a:pt x="2" y="14"/>
                    <a:pt x="3" y="14"/>
                  </a:cubicBezTo>
                  <a:cubicBezTo>
                    <a:pt x="6" y="14"/>
                    <a:pt x="6" y="14"/>
                    <a:pt x="6" y="14"/>
                  </a:cubicBezTo>
                  <a:cubicBezTo>
                    <a:pt x="7" y="14"/>
                    <a:pt x="8" y="15"/>
                    <a:pt x="8" y="16"/>
                  </a:cubicBezTo>
                  <a:cubicBezTo>
                    <a:pt x="8" y="23"/>
                    <a:pt x="8" y="23"/>
                    <a:pt x="8" y="23"/>
                  </a:cubicBezTo>
                  <a:cubicBezTo>
                    <a:pt x="8" y="24"/>
                    <a:pt x="7" y="25"/>
                    <a:pt x="6" y="25"/>
                  </a:cubicBezTo>
                  <a:close/>
                  <a:moveTo>
                    <a:pt x="25" y="25"/>
                  </a:moveTo>
                  <a:cubicBezTo>
                    <a:pt x="24" y="25"/>
                    <a:pt x="23" y="25"/>
                    <a:pt x="22" y="25"/>
                  </a:cubicBezTo>
                  <a:cubicBezTo>
                    <a:pt x="21" y="25"/>
                    <a:pt x="20" y="24"/>
                    <a:pt x="20" y="23"/>
                  </a:cubicBezTo>
                  <a:cubicBezTo>
                    <a:pt x="20" y="2"/>
                    <a:pt x="20" y="2"/>
                    <a:pt x="20" y="2"/>
                  </a:cubicBezTo>
                  <a:cubicBezTo>
                    <a:pt x="20" y="1"/>
                    <a:pt x="21" y="0"/>
                    <a:pt x="22" y="0"/>
                  </a:cubicBezTo>
                  <a:cubicBezTo>
                    <a:pt x="23" y="0"/>
                    <a:pt x="24" y="0"/>
                    <a:pt x="25" y="0"/>
                  </a:cubicBezTo>
                  <a:cubicBezTo>
                    <a:pt x="26" y="0"/>
                    <a:pt x="27" y="1"/>
                    <a:pt x="27" y="2"/>
                  </a:cubicBezTo>
                  <a:cubicBezTo>
                    <a:pt x="27" y="23"/>
                    <a:pt x="27" y="23"/>
                    <a:pt x="27" y="23"/>
                  </a:cubicBezTo>
                  <a:cubicBezTo>
                    <a:pt x="27" y="24"/>
                    <a:pt x="26" y="25"/>
                    <a:pt x="25" y="25"/>
                  </a:cubicBezTo>
                  <a:close/>
                  <a:moveTo>
                    <a:pt x="0" y="28"/>
                  </a:moveTo>
                  <a:cubicBezTo>
                    <a:pt x="0" y="27"/>
                    <a:pt x="0" y="27"/>
                    <a:pt x="0" y="27"/>
                  </a:cubicBezTo>
                  <a:cubicBezTo>
                    <a:pt x="0" y="26"/>
                    <a:pt x="0" y="26"/>
                    <a:pt x="0" y="26"/>
                  </a:cubicBezTo>
                  <a:cubicBezTo>
                    <a:pt x="28" y="26"/>
                    <a:pt x="28" y="26"/>
                    <a:pt x="28" y="26"/>
                  </a:cubicBezTo>
                  <a:cubicBezTo>
                    <a:pt x="28" y="26"/>
                    <a:pt x="28" y="26"/>
                    <a:pt x="28" y="27"/>
                  </a:cubicBezTo>
                  <a:cubicBezTo>
                    <a:pt x="28" y="28"/>
                    <a:pt x="28" y="28"/>
                    <a:pt x="28" y="28"/>
                  </a:cubicBezTo>
                  <a:cubicBezTo>
                    <a:pt x="28" y="28"/>
                    <a:pt x="28" y="28"/>
                    <a:pt x="28" y="28"/>
                  </a:cubicBezTo>
                  <a:cubicBezTo>
                    <a:pt x="0" y="28"/>
                    <a:pt x="0" y="28"/>
                    <a:pt x="0" y="28"/>
                  </a:cubicBezTo>
                  <a:cubicBezTo>
                    <a:pt x="0" y="28"/>
                    <a:pt x="0" y="28"/>
                    <a:pt x="0" y="28"/>
                  </a:cubicBezTo>
                  <a:close/>
                </a:path>
              </a:pathLst>
            </a:custGeom>
            <a:solidFill>
              <a:schemeClr val="bg1"/>
            </a:solidFill>
            <a:ln>
              <a:noFill/>
            </a:ln>
          </p:spPr>
          <p:txBody>
            <a:bodyPr vert="horz" wrap="square" lIns="121889" tIns="60944" rIns="121889" bIns="60944" numCol="1" anchor="t" anchorCtr="0" compatLnSpc="1">
              <a:prstTxWarp prst="textNoShape">
                <a:avLst/>
              </a:prstTxWarp>
            </a:bodyPr>
            <a:lstStyle/>
            <a:p>
              <a:endParaRPr lang="en-US" sz="1866"/>
            </a:p>
          </p:txBody>
        </p:sp>
      </p:grpSp>
      <p:grpSp>
        <p:nvGrpSpPr>
          <p:cNvPr id="9" name="Group 8">
            <a:extLst>
              <a:ext uri="{FF2B5EF4-FFF2-40B4-BE49-F238E27FC236}">
                <a16:creationId xmlns:a16="http://schemas.microsoft.com/office/drawing/2014/main" id="{BE5793F5-194C-40BE-8D6F-DC9AC669B761}"/>
              </a:ext>
            </a:extLst>
          </p:cNvPr>
          <p:cNvGrpSpPr/>
          <p:nvPr/>
        </p:nvGrpSpPr>
        <p:grpSpPr>
          <a:xfrm>
            <a:off x="1824362" y="3318372"/>
            <a:ext cx="1754337" cy="1117872"/>
            <a:chOff x="1824362" y="3318372"/>
            <a:chExt cx="1754337" cy="1117872"/>
          </a:xfrm>
        </p:grpSpPr>
        <p:sp>
          <p:nvSpPr>
            <p:cNvPr id="27" name="Rectangle 26">
              <a:extLst>
                <a:ext uri="{FF2B5EF4-FFF2-40B4-BE49-F238E27FC236}">
                  <a16:creationId xmlns:a16="http://schemas.microsoft.com/office/drawing/2014/main" id="{5E3A3B12-7969-4420-B158-09E04A6A5E34}"/>
                </a:ext>
              </a:extLst>
            </p:cNvPr>
            <p:cNvSpPr/>
            <p:nvPr/>
          </p:nvSpPr>
          <p:spPr>
            <a:xfrm>
              <a:off x="1824362" y="3318372"/>
              <a:ext cx="1754337" cy="369332"/>
            </a:xfrm>
            <a:prstGeom prst="rect">
              <a:avLst/>
            </a:prstGeom>
          </p:spPr>
          <p:txBody>
            <a:bodyPr wrap="square">
              <a:spAutoFit/>
            </a:bodyPr>
            <a:lstStyle/>
            <a:p>
              <a:r>
                <a:rPr lang="en-ID" dirty="0">
                  <a:solidFill>
                    <a:schemeClr val="bg1"/>
                  </a:solidFill>
                  <a:latin typeface="Lato "/>
                  <a:ea typeface="Lato Black" panose="020F0502020204030203" pitchFamily="34" charset="0"/>
                  <a:cs typeface="Lato Black" panose="020F0502020204030203" pitchFamily="34" charset="0"/>
                </a:rPr>
                <a:t>Your Title Here</a:t>
              </a:r>
            </a:p>
          </p:txBody>
        </p:sp>
        <p:sp>
          <p:nvSpPr>
            <p:cNvPr id="28" name="Rectangle 27">
              <a:extLst>
                <a:ext uri="{FF2B5EF4-FFF2-40B4-BE49-F238E27FC236}">
                  <a16:creationId xmlns:a16="http://schemas.microsoft.com/office/drawing/2014/main" id="{FF9ED718-743B-42D5-8904-4E72F9A9CAE8}"/>
                </a:ext>
              </a:extLst>
            </p:cNvPr>
            <p:cNvSpPr/>
            <p:nvPr/>
          </p:nvSpPr>
          <p:spPr>
            <a:xfrm>
              <a:off x="1864151" y="3666803"/>
              <a:ext cx="1671008" cy="769441"/>
            </a:xfrm>
            <a:prstGeom prst="rect">
              <a:avLst/>
            </a:prstGeom>
          </p:spPr>
          <p:txBody>
            <a:bodyPr wrap="square">
              <a:spAutoFit/>
            </a:bodyPr>
            <a:lstStyle/>
            <a:p>
              <a:pPr algn="ctr"/>
              <a:r>
                <a:rPr lang="tr-TR" sz="1100" dirty="0">
                  <a:solidFill>
                    <a:schemeClr val="bg1"/>
                  </a:solidFill>
                  <a:latin typeface="Lato" panose="020F0502020204030203" pitchFamily="34" charset="0"/>
                  <a:ea typeface="Lato" panose="020F0502020204030203" pitchFamily="34" charset="0"/>
                  <a:cs typeface="Lato" panose="020F0502020204030203" pitchFamily="34" charset="0"/>
                </a:rPr>
                <a:t>Lorem ipsum dolor sit amet, consectetur adipiscing elit. Maecenas</a:t>
              </a:r>
            </a:p>
          </p:txBody>
        </p:sp>
      </p:grpSp>
      <p:grpSp>
        <p:nvGrpSpPr>
          <p:cNvPr id="29" name="Group 28">
            <a:extLst>
              <a:ext uri="{FF2B5EF4-FFF2-40B4-BE49-F238E27FC236}">
                <a16:creationId xmlns:a16="http://schemas.microsoft.com/office/drawing/2014/main" id="{63DB5505-788A-4AEC-817D-7D2EE2A8366A}"/>
              </a:ext>
            </a:extLst>
          </p:cNvPr>
          <p:cNvGrpSpPr/>
          <p:nvPr/>
        </p:nvGrpSpPr>
        <p:grpSpPr>
          <a:xfrm>
            <a:off x="5218828" y="3340576"/>
            <a:ext cx="1754337" cy="1117872"/>
            <a:chOff x="1824362" y="3318372"/>
            <a:chExt cx="1754337" cy="1117872"/>
          </a:xfrm>
        </p:grpSpPr>
        <p:sp>
          <p:nvSpPr>
            <p:cNvPr id="38" name="Rectangle 37">
              <a:extLst>
                <a:ext uri="{FF2B5EF4-FFF2-40B4-BE49-F238E27FC236}">
                  <a16:creationId xmlns:a16="http://schemas.microsoft.com/office/drawing/2014/main" id="{8B7CFCC8-AA41-45EB-BF90-46BE5B57B91F}"/>
                </a:ext>
              </a:extLst>
            </p:cNvPr>
            <p:cNvSpPr/>
            <p:nvPr/>
          </p:nvSpPr>
          <p:spPr>
            <a:xfrm>
              <a:off x="1824362" y="3318372"/>
              <a:ext cx="1754337" cy="369332"/>
            </a:xfrm>
            <a:prstGeom prst="rect">
              <a:avLst/>
            </a:prstGeom>
          </p:spPr>
          <p:txBody>
            <a:bodyPr wrap="square">
              <a:spAutoFit/>
            </a:bodyPr>
            <a:lstStyle/>
            <a:p>
              <a:r>
                <a:rPr lang="en-ID" dirty="0">
                  <a:solidFill>
                    <a:schemeClr val="bg1"/>
                  </a:solidFill>
                  <a:latin typeface="Lato "/>
                  <a:ea typeface="Lato Black" panose="020F0502020204030203" pitchFamily="34" charset="0"/>
                  <a:cs typeface="Lato Black" panose="020F0502020204030203" pitchFamily="34" charset="0"/>
                </a:rPr>
                <a:t>Your Title Here</a:t>
              </a:r>
            </a:p>
          </p:txBody>
        </p:sp>
        <p:sp>
          <p:nvSpPr>
            <p:cNvPr id="39" name="Rectangle 38">
              <a:extLst>
                <a:ext uri="{FF2B5EF4-FFF2-40B4-BE49-F238E27FC236}">
                  <a16:creationId xmlns:a16="http://schemas.microsoft.com/office/drawing/2014/main" id="{D435A582-6BD8-4029-BCCE-85C2CB8F61BC}"/>
                </a:ext>
              </a:extLst>
            </p:cNvPr>
            <p:cNvSpPr/>
            <p:nvPr/>
          </p:nvSpPr>
          <p:spPr>
            <a:xfrm>
              <a:off x="1864151" y="3666803"/>
              <a:ext cx="1671008" cy="769441"/>
            </a:xfrm>
            <a:prstGeom prst="rect">
              <a:avLst/>
            </a:prstGeom>
          </p:spPr>
          <p:txBody>
            <a:bodyPr wrap="square">
              <a:spAutoFit/>
            </a:bodyPr>
            <a:lstStyle/>
            <a:p>
              <a:pPr algn="ctr"/>
              <a:r>
                <a:rPr lang="tr-TR" sz="1100" dirty="0">
                  <a:solidFill>
                    <a:schemeClr val="bg1"/>
                  </a:solidFill>
                  <a:latin typeface="Lato" panose="020F0502020204030203" pitchFamily="34" charset="0"/>
                  <a:ea typeface="Lato" panose="020F0502020204030203" pitchFamily="34" charset="0"/>
                  <a:cs typeface="Lato" panose="020F0502020204030203" pitchFamily="34" charset="0"/>
                </a:rPr>
                <a:t>Lorem ipsum dolor sit amet, consectetur adipiscing elit. Maecenas</a:t>
              </a:r>
            </a:p>
          </p:txBody>
        </p:sp>
      </p:grpSp>
      <p:grpSp>
        <p:nvGrpSpPr>
          <p:cNvPr id="45" name="Group 44">
            <a:extLst>
              <a:ext uri="{FF2B5EF4-FFF2-40B4-BE49-F238E27FC236}">
                <a16:creationId xmlns:a16="http://schemas.microsoft.com/office/drawing/2014/main" id="{398063C5-C1B3-498B-B740-F22F70599A56}"/>
              </a:ext>
            </a:extLst>
          </p:cNvPr>
          <p:cNvGrpSpPr/>
          <p:nvPr/>
        </p:nvGrpSpPr>
        <p:grpSpPr>
          <a:xfrm>
            <a:off x="8615173" y="3340576"/>
            <a:ext cx="1754337" cy="1117872"/>
            <a:chOff x="1824362" y="3318372"/>
            <a:chExt cx="1754337" cy="1117872"/>
          </a:xfrm>
        </p:grpSpPr>
        <p:sp>
          <p:nvSpPr>
            <p:cNvPr id="46" name="Rectangle 45">
              <a:extLst>
                <a:ext uri="{FF2B5EF4-FFF2-40B4-BE49-F238E27FC236}">
                  <a16:creationId xmlns:a16="http://schemas.microsoft.com/office/drawing/2014/main" id="{B3D9C5D1-6B97-47DF-9EC2-5A5373CACA97}"/>
                </a:ext>
              </a:extLst>
            </p:cNvPr>
            <p:cNvSpPr/>
            <p:nvPr/>
          </p:nvSpPr>
          <p:spPr>
            <a:xfrm>
              <a:off x="1824362" y="3318372"/>
              <a:ext cx="1754337" cy="369332"/>
            </a:xfrm>
            <a:prstGeom prst="rect">
              <a:avLst/>
            </a:prstGeom>
          </p:spPr>
          <p:txBody>
            <a:bodyPr wrap="square">
              <a:spAutoFit/>
            </a:bodyPr>
            <a:lstStyle/>
            <a:p>
              <a:r>
                <a:rPr lang="en-ID" dirty="0">
                  <a:solidFill>
                    <a:schemeClr val="bg1"/>
                  </a:solidFill>
                  <a:latin typeface="Lato "/>
                  <a:ea typeface="Lato Black" panose="020F0502020204030203" pitchFamily="34" charset="0"/>
                  <a:cs typeface="Lato Black" panose="020F0502020204030203" pitchFamily="34" charset="0"/>
                </a:rPr>
                <a:t>Your Title Here</a:t>
              </a:r>
            </a:p>
          </p:txBody>
        </p:sp>
        <p:sp>
          <p:nvSpPr>
            <p:cNvPr id="47" name="Rectangle 46">
              <a:extLst>
                <a:ext uri="{FF2B5EF4-FFF2-40B4-BE49-F238E27FC236}">
                  <a16:creationId xmlns:a16="http://schemas.microsoft.com/office/drawing/2014/main" id="{6F2ADCB2-B981-4ACD-8704-56A3F31DA09C}"/>
                </a:ext>
              </a:extLst>
            </p:cNvPr>
            <p:cNvSpPr/>
            <p:nvPr/>
          </p:nvSpPr>
          <p:spPr>
            <a:xfrm>
              <a:off x="1864151" y="3666803"/>
              <a:ext cx="1671008" cy="769441"/>
            </a:xfrm>
            <a:prstGeom prst="rect">
              <a:avLst/>
            </a:prstGeom>
          </p:spPr>
          <p:txBody>
            <a:bodyPr wrap="square">
              <a:spAutoFit/>
            </a:bodyPr>
            <a:lstStyle/>
            <a:p>
              <a:pPr algn="ctr"/>
              <a:r>
                <a:rPr lang="tr-TR" sz="1100" dirty="0">
                  <a:solidFill>
                    <a:schemeClr val="bg1"/>
                  </a:solidFill>
                  <a:latin typeface="Lato" panose="020F0502020204030203" pitchFamily="34" charset="0"/>
                  <a:ea typeface="Lato" panose="020F0502020204030203" pitchFamily="34" charset="0"/>
                  <a:cs typeface="Lato" panose="020F0502020204030203" pitchFamily="34" charset="0"/>
                </a:rPr>
                <a:t>Lorem ipsum dolor sit amet, consectetur adipiscing elit. Maecenas</a:t>
              </a:r>
            </a:p>
          </p:txBody>
        </p:sp>
      </p:grpSp>
    </p:spTree>
    <p:extLst>
      <p:ext uri="{BB962C8B-B14F-4D97-AF65-F5344CB8AC3E}">
        <p14:creationId xmlns:p14="http://schemas.microsoft.com/office/powerpoint/2010/main" val="3384718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BF8B09DE-7ADA-41A0-8B90-6559624BD2C2}"/>
              </a:ext>
            </a:extLst>
          </p:cNvPr>
          <p:cNvGrpSpPr/>
          <p:nvPr/>
        </p:nvGrpSpPr>
        <p:grpSpPr>
          <a:xfrm>
            <a:off x="1070655" y="916948"/>
            <a:ext cx="10050690" cy="3643674"/>
            <a:chOff x="733424" y="964377"/>
            <a:chExt cx="10725151" cy="3888186"/>
          </a:xfrm>
        </p:grpSpPr>
        <p:grpSp>
          <p:nvGrpSpPr>
            <p:cNvPr id="46" name="Group 45">
              <a:extLst>
                <a:ext uri="{FF2B5EF4-FFF2-40B4-BE49-F238E27FC236}">
                  <a16:creationId xmlns:a16="http://schemas.microsoft.com/office/drawing/2014/main" id="{6B6DB018-AF25-491F-94E9-87DB34E2672E}"/>
                </a:ext>
              </a:extLst>
            </p:cNvPr>
            <p:cNvGrpSpPr/>
            <p:nvPr/>
          </p:nvGrpSpPr>
          <p:grpSpPr>
            <a:xfrm>
              <a:off x="733424" y="1826788"/>
              <a:ext cx="10725151" cy="3025775"/>
              <a:chOff x="731838" y="2390775"/>
              <a:chExt cx="10725151" cy="3025775"/>
            </a:xfrm>
          </p:grpSpPr>
          <p:sp>
            <p:nvSpPr>
              <p:cNvPr id="7" name="Freeform 5">
                <a:extLst>
                  <a:ext uri="{FF2B5EF4-FFF2-40B4-BE49-F238E27FC236}">
                    <a16:creationId xmlns:a16="http://schemas.microsoft.com/office/drawing/2014/main" id="{E88D0049-EA66-43AE-BC4C-6C3F07E546BE}"/>
                  </a:ext>
                </a:extLst>
              </p:cNvPr>
              <p:cNvSpPr>
                <a:spLocks noEditPoints="1"/>
              </p:cNvSpPr>
              <p:nvPr/>
            </p:nvSpPr>
            <p:spPr bwMode="auto">
              <a:xfrm>
                <a:off x="1011238" y="3922713"/>
                <a:ext cx="1255713" cy="1211263"/>
              </a:xfrm>
              <a:custGeom>
                <a:avLst/>
                <a:gdLst>
                  <a:gd name="T0" fmla="*/ 243 w 360"/>
                  <a:gd name="T1" fmla="*/ 0 h 348"/>
                  <a:gd name="T2" fmla="*/ 180 w 360"/>
                  <a:gd name="T3" fmla="*/ 30 h 348"/>
                  <a:gd name="T4" fmla="*/ 118 w 360"/>
                  <a:gd name="T5" fmla="*/ 0 h 348"/>
                  <a:gd name="T6" fmla="*/ 0 w 360"/>
                  <a:gd name="T7" fmla="*/ 169 h 348"/>
                  <a:gd name="T8" fmla="*/ 180 w 360"/>
                  <a:gd name="T9" fmla="*/ 348 h 348"/>
                  <a:gd name="T10" fmla="*/ 360 w 360"/>
                  <a:gd name="T11" fmla="*/ 169 h 348"/>
                  <a:gd name="T12" fmla="*/ 243 w 360"/>
                  <a:gd name="T13" fmla="*/ 0 h 348"/>
                  <a:gd name="T14" fmla="*/ 180 w 360"/>
                  <a:gd name="T15" fmla="*/ 292 h 348"/>
                  <a:gd name="T16" fmla="*/ 57 w 360"/>
                  <a:gd name="T17" fmla="*/ 169 h 348"/>
                  <a:gd name="T18" fmla="*/ 180 w 360"/>
                  <a:gd name="T19" fmla="*/ 45 h 348"/>
                  <a:gd name="T20" fmla="*/ 304 w 360"/>
                  <a:gd name="T21" fmla="*/ 169 h 348"/>
                  <a:gd name="T22" fmla="*/ 180 w 360"/>
                  <a:gd name="T23" fmla="*/ 2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348">
                    <a:moveTo>
                      <a:pt x="243" y="0"/>
                    </a:moveTo>
                    <a:cubicBezTo>
                      <a:pt x="228" y="18"/>
                      <a:pt x="206" y="30"/>
                      <a:pt x="180" y="30"/>
                    </a:cubicBezTo>
                    <a:cubicBezTo>
                      <a:pt x="155" y="30"/>
                      <a:pt x="132" y="18"/>
                      <a:pt x="118" y="0"/>
                    </a:cubicBezTo>
                    <a:cubicBezTo>
                      <a:pt x="49" y="25"/>
                      <a:pt x="0" y="91"/>
                      <a:pt x="0" y="169"/>
                    </a:cubicBezTo>
                    <a:cubicBezTo>
                      <a:pt x="0" y="268"/>
                      <a:pt x="81" y="348"/>
                      <a:pt x="180" y="348"/>
                    </a:cubicBezTo>
                    <a:cubicBezTo>
                      <a:pt x="280" y="348"/>
                      <a:pt x="360" y="268"/>
                      <a:pt x="360" y="169"/>
                    </a:cubicBezTo>
                    <a:cubicBezTo>
                      <a:pt x="360" y="91"/>
                      <a:pt x="311" y="25"/>
                      <a:pt x="243" y="0"/>
                    </a:cubicBezTo>
                    <a:close/>
                    <a:moveTo>
                      <a:pt x="180" y="292"/>
                    </a:moveTo>
                    <a:cubicBezTo>
                      <a:pt x="112" y="292"/>
                      <a:pt x="57" y="237"/>
                      <a:pt x="57" y="169"/>
                    </a:cubicBezTo>
                    <a:cubicBezTo>
                      <a:pt x="57" y="100"/>
                      <a:pt x="112" y="45"/>
                      <a:pt x="180" y="45"/>
                    </a:cubicBezTo>
                    <a:cubicBezTo>
                      <a:pt x="248" y="45"/>
                      <a:pt x="304" y="100"/>
                      <a:pt x="304" y="169"/>
                    </a:cubicBezTo>
                    <a:cubicBezTo>
                      <a:pt x="304" y="237"/>
                      <a:pt x="248" y="292"/>
                      <a:pt x="180" y="29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8" name="Freeform 6">
                <a:extLst>
                  <a:ext uri="{FF2B5EF4-FFF2-40B4-BE49-F238E27FC236}">
                    <a16:creationId xmlns:a16="http://schemas.microsoft.com/office/drawing/2014/main" id="{773AE639-C31E-4945-B496-AB0544D1F32B}"/>
                  </a:ext>
                </a:extLst>
              </p:cNvPr>
              <p:cNvSpPr>
                <a:spLocks noEditPoints="1"/>
              </p:cNvSpPr>
              <p:nvPr/>
            </p:nvSpPr>
            <p:spPr bwMode="auto">
              <a:xfrm>
                <a:off x="731838" y="3441700"/>
                <a:ext cx="1817688" cy="1974850"/>
              </a:xfrm>
              <a:custGeom>
                <a:avLst/>
                <a:gdLst>
                  <a:gd name="T0" fmla="*/ 260 w 521"/>
                  <a:gd name="T1" fmla="*/ 567 h 567"/>
                  <a:gd name="T2" fmla="*/ 0 w 521"/>
                  <a:gd name="T3" fmla="*/ 307 h 567"/>
                  <a:gd name="T4" fmla="*/ 178 w 521"/>
                  <a:gd name="T5" fmla="*/ 60 h 567"/>
                  <a:gd name="T6" fmla="*/ 260 w 521"/>
                  <a:gd name="T7" fmla="*/ 0 h 567"/>
                  <a:gd name="T8" fmla="*/ 343 w 521"/>
                  <a:gd name="T9" fmla="*/ 60 h 567"/>
                  <a:gd name="T10" fmla="*/ 521 w 521"/>
                  <a:gd name="T11" fmla="*/ 307 h 567"/>
                  <a:gd name="T12" fmla="*/ 260 w 521"/>
                  <a:gd name="T13" fmla="*/ 567 h 567"/>
                  <a:gd name="T14" fmla="*/ 260 w 521"/>
                  <a:gd name="T15" fmla="*/ 12 h 567"/>
                  <a:gd name="T16" fmla="*/ 188 w 521"/>
                  <a:gd name="T17" fmla="*/ 66 h 567"/>
                  <a:gd name="T18" fmla="*/ 184 w 521"/>
                  <a:gd name="T19" fmla="*/ 70 h 567"/>
                  <a:gd name="T20" fmla="*/ 12 w 521"/>
                  <a:gd name="T21" fmla="*/ 307 h 567"/>
                  <a:gd name="T22" fmla="*/ 260 w 521"/>
                  <a:gd name="T23" fmla="*/ 555 h 567"/>
                  <a:gd name="T24" fmla="*/ 509 w 521"/>
                  <a:gd name="T25" fmla="*/ 307 h 567"/>
                  <a:gd name="T26" fmla="*/ 336 w 521"/>
                  <a:gd name="T27" fmla="*/ 70 h 567"/>
                  <a:gd name="T28" fmla="*/ 332 w 521"/>
                  <a:gd name="T29" fmla="*/ 66 h 567"/>
                  <a:gd name="T30" fmla="*/ 260 w 521"/>
                  <a:gd name="T31" fmla="*/ 1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1" h="567">
                    <a:moveTo>
                      <a:pt x="260" y="567"/>
                    </a:moveTo>
                    <a:cubicBezTo>
                      <a:pt x="117" y="567"/>
                      <a:pt x="0" y="450"/>
                      <a:pt x="0" y="307"/>
                    </a:cubicBezTo>
                    <a:cubicBezTo>
                      <a:pt x="0" y="194"/>
                      <a:pt x="71" y="95"/>
                      <a:pt x="178" y="60"/>
                    </a:cubicBezTo>
                    <a:cubicBezTo>
                      <a:pt x="189" y="24"/>
                      <a:pt x="223" y="0"/>
                      <a:pt x="260" y="0"/>
                    </a:cubicBezTo>
                    <a:cubicBezTo>
                      <a:pt x="298" y="0"/>
                      <a:pt x="331" y="24"/>
                      <a:pt x="343" y="60"/>
                    </a:cubicBezTo>
                    <a:cubicBezTo>
                      <a:pt x="449" y="95"/>
                      <a:pt x="521" y="194"/>
                      <a:pt x="521" y="307"/>
                    </a:cubicBezTo>
                    <a:cubicBezTo>
                      <a:pt x="521" y="450"/>
                      <a:pt x="404" y="567"/>
                      <a:pt x="260" y="567"/>
                    </a:cubicBezTo>
                    <a:close/>
                    <a:moveTo>
                      <a:pt x="260" y="12"/>
                    </a:moveTo>
                    <a:cubicBezTo>
                      <a:pt x="227" y="12"/>
                      <a:pt x="198" y="34"/>
                      <a:pt x="188" y="66"/>
                    </a:cubicBezTo>
                    <a:cubicBezTo>
                      <a:pt x="188" y="68"/>
                      <a:pt x="186" y="69"/>
                      <a:pt x="184" y="70"/>
                    </a:cubicBezTo>
                    <a:cubicBezTo>
                      <a:pt x="81" y="103"/>
                      <a:pt x="12" y="198"/>
                      <a:pt x="12" y="307"/>
                    </a:cubicBezTo>
                    <a:cubicBezTo>
                      <a:pt x="12" y="443"/>
                      <a:pt x="123" y="555"/>
                      <a:pt x="260" y="555"/>
                    </a:cubicBezTo>
                    <a:cubicBezTo>
                      <a:pt x="397" y="555"/>
                      <a:pt x="509" y="443"/>
                      <a:pt x="509" y="307"/>
                    </a:cubicBezTo>
                    <a:cubicBezTo>
                      <a:pt x="509" y="198"/>
                      <a:pt x="439" y="103"/>
                      <a:pt x="336" y="70"/>
                    </a:cubicBezTo>
                    <a:cubicBezTo>
                      <a:pt x="334" y="69"/>
                      <a:pt x="333" y="68"/>
                      <a:pt x="332" y="66"/>
                    </a:cubicBezTo>
                    <a:cubicBezTo>
                      <a:pt x="323" y="34"/>
                      <a:pt x="293" y="12"/>
                      <a:pt x="26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9" name="Freeform 7">
                <a:extLst>
                  <a:ext uri="{FF2B5EF4-FFF2-40B4-BE49-F238E27FC236}">
                    <a16:creationId xmlns:a16="http://schemas.microsoft.com/office/drawing/2014/main" id="{53F93AD6-434C-4861-A0AD-9716B5615E81}"/>
                  </a:ext>
                </a:extLst>
              </p:cNvPr>
              <p:cNvSpPr>
                <a:spLocks noEditPoints="1"/>
              </p:cNvSpPr>
              <p:nvPr/>
            </p:nvSpPr>
            <p:spPr bwMode="auto">
              <a:xfrm>
                <a:off x="1485901" y="3563938"/>
                <a:ext cx="309563" cy="358775"/>
              </a:xfrm>
              <a:custGeom>
                <a:avLst/>
                <a:gdLst>
                  <a:gd name="T0" fmla="*/ 61 w 89"/>
                  <a:gd name="T1" fmla="*/ 62 h 103"/>
                  <a:gd name="T2" fmla="*/ 81 w 89"/>
                  <a:gd name="T3" fmla="*/ 31 h 103"/>
                  <a:gd name="T4" fmla="*/ 72 w 89"/>
                  <a:gd name="T5" fmla="*/ 29 h 103"/>
                  <a:gd name="T6" fmla="*/ 52 w 89"/>
                  <a:gd name="T7" fmla="*/ 11 h 103"/>
                  <a:gd name="T8" fmla="*/ 36 w 89"/>
                  <a:gd name="T9" fmla="*/ 19 h 103"/>
                  <a:gd name="T10" fmla="*/ 13 w 89"/>
                  <a:gd name="T11" fmla="*/ 26 h 103"/>
                  <a:gd name="T12" fmla="*/ 11 w 89"/>
                  <a:gd name="T13" fmla="*/ 34 h 103"/>
                  <a:gd name="T14" fmla="*/ 86 w 89"/>
                  <a:gd name="T15" fmla="*/ 61 h 103"/>
                  <a:gd name="T16" fmla="*/ 81 w 89"/>
                  <a:gd name="T17" fmla="*/ 31 h 103"/>
                  <a:gd name="T18" fmla="*/ 44 w 89"/>
                  <a:gd name="T19" fmla="*/ 100 h 103"/>
                  <a:gd name="T20" fmla="*/ 88 w 89"/>
                  <a:gd name="T21" fmla="*/ 26 h 103"/>
                  <a:gd name="T22" fmla="*/ 83 w 89"/>
                  <a:gd name="T23" fmla="*/ 32 h 103"/>
                  <a:gd name="T24" fmla="*/ 79 w 89"/>
                  <a:gd name="T25" fmla="*/ 19 h 103"/>
                  <a:gd name="T26" fmla="*/ 0 w 89"/>
                  <a:gd name="T27" fmla="*/ 27 h 103"/>
                  <a:gd name="T28" fmla="*/ 13 w 89"/>
                  <a:gd name="T29" fmla="*/ 22 h 103"/>
                  <a:gd name="T30" fmla="*/ 4 w 89"/>
                  <a:gd name="T31" fmla="*/ 32 h 103"/>
                  <a:gd name="T32" fmla="*/ 31 w 89"/>
                  <a:gd name="T33" fmla="*/ 0 h 103"/>
                  <a:gd name="T34" fmla="*/ 59 w 89"/>
                  <a:gd name="T35" fmla="*/ 9 h 103"/>
                  <a:gd name="T36" fmla="*/ 30 w 89"/>
                  <a:gd name="T37" fmla="*/ 9 h 103"/>
                  <a:gd name="T38" fmla="*/ 39 w 89"/>
                  <a:gd name="T39" fmla="*/ 60 h 103"/>
                  <a:gd name="T40" fmla="*/ 44 w 89"/>
                  <a:gd name="T41" fmla="*/ 55 h 103"/>
                  <a:gd name="T42" fmla="*/ 13 w 89"/>
                  <a:gd name="T43" fmla="*/ 55 h 103"/>
                  <a:gd name="T44" fmla="*/ 12 w 89"/>
                  <a:gd name="T45" fmla="*/ 61 h 103"/>
                  <a:gd name="T46" fmla="*/ 14 w 89"/>
                  <a:gd name="T47" fmla="*/ 71 h 103"/>
                  <a:gd name="T48" fmla="*/ 17 w 89"/>
                  <a:gd name="T49" fmla="*/ 77 h 103"/>
                  <a:gd name="T50" fmla="*/ 24 w 89"/>
                  <a:gd name="T51" fmla="*/ 85 h 103"/>
                  <a:gd name="T52" fmla="*/ 28 w 89"/>
                  <a:gd name="T53" fmla="*/ 88 h 103"/>
                  <a:gd name="T54" fmla="*/ 39 w 89"/>
                  <a:gd name="T55" fmla="*/ 92 h 103"/>
                  <a:gd name="T56" fmla="*/ 44 w 89"/>
                  <a:gd name="T57" fmla="*/ 92 h 103"/>
                  <a:gd name="T58" fmla="*/ 55 w 89"/>
                  <a:gd name="T59" fmla="*/ 90 h 103"/>
                  <a:gd name="T60" fmla="*/ 60 w 89"/>
                  <a:gd name="T61" fmla="*/ 88 h 103"/>
                  <a:gd name="T62" fmla="*/ 68 w 89"/>
                  <a:gd name="T63" fmla="*/ 81 h 103"/>
                  <a:gd name="T64" fmla="*/ 72 w 89"/>
                  <a:gd name="T65" fmla="*/ 76 h 103"/>
                  <a:gd name="T66" fmla="*/ 75 w 89"/>
                  <a:gd name="T67" fmla="*/ 66 h 103"/>
                  <a:gd name="T68" fmla="*/ 76 w 89"/>
                  <a:gd name="T69" fmla="*/ 60 h 103"/>
                  <a:gd name="T70" fmla="*/ 74 w 89"/>
                  <a:gd name="T71" fmla="*/ 50 h 103"/>
                  <a:gd name="T72" fmla="*/ 71 w 89"/>
                  <a:gd name="T73" fmla="*/ 44 h 103"/>
                  <a:gd name="T74" fmla="*/ 64 w 89"/>
                  <a:gd name="T75" fmla="*/ 36 h 103"/>
                  <a:gd name="T76" fmla="*/ 60 w 89"/>
                  <a:gd name="T77" fmla="*/ 33 h 103"/>
                  <a:gd name="T78" fmla="*/ 50 w 89"/>
                  <a:gd name="T79" fmla="*/ 29 h 103"/>
                  <a:gd name="T80" fmla="*/ 44 w 89"/>
                  <a:gd name="T81" fmla="*/ 29 h 103"/>
                  <a:gd name="T82" fmla="*/ 33 w 89"/>
                  <a:gd name="T83" fmla="*/ 31 h 103"/>
                  <a:gd name="T84" fmla="*/ 28 w 89"/>
                  <a:gd name="T85" fmla="*/ 33 h 103"/>
                  <a:gd name="T86" fmla="*/ 20 w 89"/>
                  <a:gd name="T87" fmla="*/ 40 h 103"/>
                  <a:gd name="T88" fmla="*/ 16 w 89"/>
                  <a:gd name="T89" fmla="*/ 45 h 103"/>
                  <a:gd name="T90" fmla="*/ 24 w 89"/>
                  <a:gd name="T91" fmla="*/ 59 h 103"/>
                  <a:gd name="T92" fmla="*/ 46 w 89"/>
                  <a:gd name="T93" fmla="*/ 4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103">
                    <a:moveTo>
                      <a:pt x="27" y="59"/>
                    </a:moveTo>
                    <a:cubicBezTo>
                      <a:pt x="28" y="50"/>
                      <a:pt x="36" y="43"/>
                      <a:pt x="46" y="44"/>
                    </a:cubicBezTo>
                    <a:cubicBezTo>
                      <a:pt x="55" y="45"/>
                      <a:pt x="62" y="53"/>
                      <a:pt x="61" y="62"/>
                    </a:cubicBezTo>
                    <a:cubicBezTo>
                      <a:pt x="60" y="72"/>
                      <a:pt x="52" y="79"/>
                      <a:pt x="43" y="78"/>
                    </a:cubicBezTo>
                    <a:cubicBezTo>
                      <a:pt x="33" y="77"/>
                      <a:pt x="26" y="69"/>
                      <a:pt x="27" y="59"/>
                    </a:cubicBezTo>
                    <a:close/>
                    <a:moveTo>
                      <a:pt x="81" y="31"/>
                    </a:moveTo>
                    <a:cubicBezTo>
                      <a:pt x="76" y="26"/>
                      <a:pt x="76" y="26"/>
                      <a:pt x="76" y="26"/>
                    </a:cubicBezTo>
                    <a:cubicBezTo>
                      <a:pt x="76" y="25"/>
                      <a:pt x="76" y="25"/>
                      <a:pt x="76" y="26"/>
                    </a:cubicBezTo>
                    <a:cubicBezTo>
                      <a:pt x="72" y="29"/>
                      <a:pt x="72" y="29"/>
                      <a:pt x="72" y="29"/>
                    </a:cubicBezTo>
                    <a:cubicBezTo>
                      <a:pt x="66" y="24"/>
                      <a:pt x="60" y="21"/>
                      <a:pt x="52" y="19"/>
                    </a:cubicBezTo>
                    <a:cubicBezTo>
                      <a:pt x="52" y="12"/>
                      <a:pt x="52" y="12"/>
                      <a:pt x="52" y="12"/>
                    </a:cubicBezTo>
                    <a:cubicBezTo>
                      <a:pt x="52" y="12"/>
                      <a:pt x="52" y="11"/>
                      <a:pt x="52" y="11"/>
                    </a:cubicBezTo>
                    <a:cubicBezTo>
                      <a:pt x="37" y="11"/>
                      <a:pt x="37" y="11"/>
                      <a:pt x="37" y="11"/>
                    </a:cubicBezTo>
                    <a:cubicBezTo>
                      <a:pt x="37" y="11"/>
                      <a:pt x="36" y="12"/>
                      <a:pt x="36" y="12"/>
                    </a:cubicBezTo>
                    <a:cubicBezTo>
                      <a:pt x="36" y="19"/>
                      <a:pt x="36" y="19"/>
                      <a:pt x="36" y="19"/>
                    </a:cubicBezTo>
                    <a:cubicBezTo>
                      <a:pt x="29" y="20"/>
                      <a:pt x="22" y="24"/>
                      <a:pt x="16" y="29"/>
                    </a:cubicBezTo>
                    <a:cubicBezTo>
                      <a:pt x="13" y="26"/>
                      <a:pt x="13" y="26"/>
                      <a:pt x="13" y="26"/>
                    </a:cubicBezTo>
                    <a:cubicBezTo>
                      <a:pt x="13" y="26"/>
                      <a:pt x="13" y="26"/>
                      <a:pt x="13" y="26"/>
                    </a:cubicBezTo>
                    <a:cubicBezTo>
                      <a:pt x="8" y="31"/>
                      <a:pt x="8" y="31"/>
                      <a:pt x="8" y="31"/>
                    </a:cubicBezTo>
                    <a:cubicBezTo>
                      <a:pt x="7" y="31"/>
                      <a:pt x="7" y="31"/>
                      <a:pt x="8" y="32"/>
                    </a:cubicBezTo>
                    <a:cubicBezTo>
                      <a:pt x="11" y="34"/>
                      <a:pt x="11" y="34"/>
                      <a:pt x="11" y="34"/>
                    </a:cubicBezTo>
                    <a:cubicBezTo>
                      <a:pt x="5" y="42"/>
                      <a:pt x="1" y="51"/>
                      <a:pt x="1" y="61"/>
                    </a:cubicBezTo>
                    <a:cubicBezTo>
                      <a:pt x="1" y="84"/>
                      <a:pt x="20" y="103"/>
                      <a:pt x="44" y="103"/>
                    </a:cubicBezTo>
                    <a:cubicBezTo>
                      <a:pt x="67" y="103"/>
                      <a:pt x="86" y="84"/>
                      <a:pt x="86" y="61"/>
                    </a:cubicBezTo>
                    <a:cubicBezTo>
                      <a:pt x="86" y="51"/>
                      <a:pt x="83" y="42"/>
                      <a:pt x="77" y="35"/>
                    </a:cubicBezTo>
                    <a:cubicBezTo>
                      <a:pt x="81" y="31"/>
                      <a:pt x="81" y="31"/>
                      <a:pt x="81" y="31"/>
                    </a:cubicBezTo>
                    <a:cubicBezTo>
                      <a:pt x="81" y="31"/>
                      <a:pt x="81" y="31"/>
                      <a:pt x="81" y="31"/>
                    </a:cubicBezTo>
                    <a:close/>
                    <a:moveTo>
                      <a:pt x="44" y="22"/>
                    </a:moveTo>
                    <a:cubicBezTo>
                      <a:pt x="22" y="22"/>
                      <a:pt x="5" y="40"/>
                      <a:pt x="5" y="61"/>
                    </a:cubicBezTo>
                    <a:cubicBezTo>
                      <a:pt x="5" y="82"/>
                      <a:pt x="22" y="100"/>
                      <a:pt x="44" y="100"/>
                    </a:cubicBezTo>
                    <a:cubicBezTo>
                      <a:pt x="65" y="100"/>
                      <a:pt x="82" y="82"/>
                      <a:pt x="82" y="61"/>
                    </a:cubicBezTo>
                    <a:cubicBezTo>
                      <a:pt x="82" y="40"/>
                      <a:pt x="65" y="22"/>
                      <a:pt x="44" y="22"/>
                    </a:cubicBezTo>
                    <a:close/>
                    <a:moveTo>
                      <a:pt x="88" y="26"/>
                    </a:moveTo>
                    <a:cubicBezTo>
                      <a:pt x="89" y="27"/>
                      <a:pt x="89" y="28"/>
                      <a:pt x="88" y="28"/>
                    </a:cubicBezTo>
                    <a:cubicBezTo>
                      <a:pt x="84" y="32"/>
                      <a:pt x="84" y="32"/>
                      <a:pt x="84" y="32"/>
                    </a:cubicBezTo>
                    <a:cubicBezTo>
                      <a:pt x="84" y="32"/>
                      <a:pt x="83" y="32"/>
                      <a:pt x="83" y="32"/>
                    </a:cubicBezTo>
                    <a:cubicBezTo>
                      <a:pt x="76" y="24"/>
                      <a:pt x="76" y="24"/>
                      <a:pt x="76" y="24"/>
                    </a:cubicBezTo>
                    <a:cubicBezTo>
                      <a:pt x="75" y="23"/>
                      <a:pt x="75" y="23"/>
                      <a:pt x="76" y="22"/>
                    </a:cubicBezTo>
                    <a:cubicBezTo>
                      <a:pt x="79" y="19"/>
                      <a:pt x="79" y="19"/>
                      <a:pt x="79" y="19"/>
                    </a:cubicBezTo>
                    <a:cubicBezTo>
                      <a:pt x="80" y="18"/>
                      <a:pt x="81" y="18"/>
                      <a:pt x="81" y="19"/>
                    </a:cubicBezTo>
                    <a:cubicBezTo>
                      <a:pt x="88" y="26"/>
                      <a:pt x="88" y="26"/>
                      <a:pt x="88" y="26"/>
                    </a:cubicBezTo>
                    <a:close/>
                    <a:moveTo>
                      <a:pt x="0" y="27"/>
                    </a:moveTo>
                    <a:cubicBezTo>
                      <a:pt x="7" y="19"/>
                      <a:pt x="7" y="19"/>
                      <a:pt x="7" y="19"/>
                    </a:cubicBezTo>
                    <a:cubicBezTo>
                      <a:pt x="8" y="18"/>
                      <a:pt x="9" y="18"/>
                      <a:pt x="9" y="19"/>
                    </a:cubicBezTo>
                    <a:cubicBezTo>
                      <a:pt x="13" y="22"/>
                      <a:pt x="13" y="22"/>
                      <a:pt x="13" y="22"/>
                    </a:cubicBezTo>
                    <a:cubicBezTo>
                      <a:pt x="13" y="23"/>
                      <a:pt x="13" y="24"/>
                      <a:pt x="13" y="24"/>
                    </a:cubicBezTo>
                    <a:cubicBezTo>
                      <a:pt x="6" y="32"/>
                      <a:pt x="6" y="32"/>
                      <a:pt x="6" y="32"/>
                    </a:cubicBezTo>
                    <a:cubicBezTo>
                      <a:pt x="5" y="32"/>
                      <a:pt x="5" y="32"/>
                      <a:pt x="4" y="32"/>
                    </a:cubicBezTo>
                    <a:cubicBezTo>
                      <a:pt x="0" y="28"/>
                      <a:pt x="0" y="28"/>
                      <a:pt x="0" y="28"/>
                    </a:cubicBezTo>
                    <a:cubicBezTo>
                      <a:pt x="0" y="28"/>
                      <a:pt x="0" y="27"/>
                      <a:pt x="0" y="27"/>
                    </a:cubicBezTo>
                    <a:close/>
                    <a:moveTo>
                      <a:pt x="31" y="0"/>
                    </a:moveTo>
                    <a:cubicBezTo>
                      <a:pt x="58" y="0"/>
                      <a:pt x="58" y="0"/>
                      <a:pt x="58" y="0"/>
                    </a:cubicBezTo>
                    <a:cubicBezTo>
                      <a:pt x="58" y="0"/>
                      <a:pt x="59" y="1"/>
                      <a:pt x="59" y="2"/>
                    </a:cubicBezTo>
                    <a:cubicBezTo>
                      <a:pt x="59" y="9"/>
                      <a:pt x="59" y="9"/>
                      <a:pt x="59" y="9"/>
                    </a:cubicBezTo>
                    <a:cubicBezTo>
                      <a:pt x="59" y="10"/>
                      <a:pt x="58" y="10"/>
                      <a:pt x="58" y="10"/>
                    </a:cubicBezTo>
                    <a:cubicBezTo>
                      <a:pt x="31" y="10"/>
                      <a:pt x="31" y="10"/>
                      <a:pt x="31" y="10"/>
                    </a:cubicBezTo>
                    <a:cubicBezTo>
                      <a:pt x="30" y="10"/>
                      <a:pt x="30" y="10"/>
                      <a:pt x="30" y="9"/>
                    </a:cubicBezTo>
                    <a:cubicBezTo>
                      <a:pt x="30" y="2"/>
                      <a:pt x="30" y="2"/>
                      <a:pt x="30" y="2"/>
                    </a:cubicBezTo>
                    <a:cubicBezTo>
                      <a:pt x="30" y="1"/>
                      <a:pt x="30" y="0"/>
                      <a:pt x="31" y="0"/>
                    </a:cubicBezTo>
                    <a:close/>
                    <a:moveTo>
                      <a:pt x="39" y="60"/>
                    </a:moveTo>
                    <a:cubicBezTo>
                      <a:pt x="38" y="63"/>
                      <a:pt x="41" y="66"/>
                      <a:pt x="43" y="66"/>
                    </a:cubicBezTo>
                    <a:cubicBezTo>
                      <a:pt x="46" y="66"/>
                      <a:pt x="49" y="64"/>
                      <a:pt x="49" y="61"/>
                    </a:cubicBezTo>
                    <a:cubicBezTo>
                      <a:pt x="49" y="58"/>
                      <a:pt x="47" y="56"/>
                      <a:pt x="44" y="55"/>
                    </a:cubicBezTo>
                    <a:cubicBezTo>
                      <a:pt x="41" y="55"/>
                      <a:pt x="39" y="57"/>
                      <a:pt x="39" y="60"/>
                    </a:cubicBezTo>
                    <a:close/>
                    <a:moveTo>
                      <a:pt x="17" y="54"/>
                    </a:moveTo>
                    <a:cubicBezTo>
                      <a:pt x="13" y="55"/>
                      <a:pt x="13" y="55"/>
                      <a:pt x="13" y="55"/>
                    </a:cubicBezTo>
                    <a:cubicBezTo>
                      <a:pt x="13" y="55"/>
                      <a:pt x="12" y="55"/>
                      <a:pt x="12" y="55"/>
                    </a:cubicBezTo>
                    <a:cubicBezTo>
                      <a:pt x="12" y="60"/>
                      <a:pt x="12" y="60"/>
                      <a:pt x="12" y="60"/>
                    </a:cubicBezTo>
                    <a:cubicBezTo>
                      <a:pt x="12" y="61"/>
                      <a:pt x="12" y="61"/>
                      <a:pt x="12" y="61"/>
                    </a:cubicBezTo>
                    <a:cubicBezTo>
                      <a:pt x="16" y="62"/>
                      <a:pt x="16" y="62"/>
                      <a:pt x="16" y="62"/>
                    </a:cubicBezTo>
                    <a:cubicBezTo>
                      <a:pt x="17" y="64"/>
                      <a:pt x="17" y="67"/>
                      <a:pt x="18" y="69"/>
                    </a:cubicBezTo>
                    <a:cubicBezTo>
                      <a:pt x="14" y="71"/>
                      <a:pt x="14" y="71"/>
                      <a:pt x="14" y="71"/>
                    </a:cubicBezTo>
                    <a:cubicBezTo>
                      <a:pt x="14" y="72"/>
                      <a:pt x="14" y="72"/>
                      <a:pt x="14" y="72"/>
                    </a:cubicBezTo>
                    <a:cubicBezTo>
                      <a:pt x="16" y="76"/>
                      <a:pt x="16" y="76"/>
                      <a:pt x="16" y="76"/>
                    </a:cubicBezTo>
                    <a:cubicBezTo>
                      <a:pt x="16" y="77"/>
                      <a:pt x="17" y="77"/>
                      <a:pt x="17" y="77"/>
                    </a:cubicBezTo>
                    <a:cubicBezTo>
                      <a:pt x="21" y="76"/>
                      <a:pt x="21" y="76"/>
                      <a:pt x="21" y="76"/>
                    </a:cubicBezTo>
                    <a:cubicBezTo>
                      <a:pt x="22" y="78"/>
                      <a:pt x="24" y="79"/>
                      <a:pt x="25" y="81"/>
                    </a:cubicBezTo>
                    <a:cubicBezTo>
                      <a:pt x="24" y="85"/>
                      <a:pt x="24" y="85"/>
                      <a:pt x="24" y="85"/>
                    </a:cubicBezTo>
                    <a:cubicBezTo>
                      <a:pt x="24" y="85"/>
                      <a:pt x="24" y="85"/>
                      <a:pt x="24" y="85"/>
                    </a:cubicBezTo>
                    <a:cubicBezTo>
                      <a:pt x="28" y="88"/>
                      <a:pt x="28" y="88"/>
                      <a:pt x="28" y="88"/>
                    </a:cubicBezTo>
                    <a:cubicBezTo>
                      <a:pt x="28" y="88"/>
                      <a:pt x="28" y="88"/>
                      <a:pt x="28" y="88"/>
                    </a:cubicBezTo>
                    <a:cubicBezTo>
                      <a:pt x="32" y="85"/>
                      <a:pt x="32" y="85"/>
                      <a:pt x="32" y="85"/>
                    </a:cubicBezTo>
                    <a:cubicBezTo>
                      <a:pt x="34" y="86"/>
                      <a:pt x="36" y="87"/>
                      <a:pt x="38" y="88"/>
                    </a:cubicBezTo>
                    <a:cubicBezTo>
                      <a:pt x="39" y="92"/>
                      <a:pt x="39" y="92"/>
                      <a:pt x="39" y="92"/>
                    </a:cubicBezTo>
                    <a:cubicBezTo>
                      <a:pt x="39" y="92"/>
                      <a:pt x="39" y="92"/>
                      <a:pt x="39" y="92"/>
                    </a:cubicBezTo>
                    <a:cubicBezTo>
                      <a:pt x="44" y="93"/>
                      <a:pt x="44" y="93"/>
                      <a:pt x="44" y="93"/>
                    </a:cubicBezTo>
                    <a:cubicBezTo>
                      <a:pt x="44" y="93"/>
                      <a:pt x="44" y="92"/>
                      <a:pt x="44" y="92"/>
                    </a:cubicBezTo>
                    <a:cubicBezTo>
                      <a:pt x="46" y="88"/>
                      <a:pt x="46" y="88"/>
                      <a:pt x="46" y="88"/>
                    </a:cubicBezTo>
                    <a:cubicBezTo>
                      <a:pt x="48" y="88"/>
                      <a:pt x="50" y="88"/>
                      <a:pt x="52" y="87"/>
                    </a:cubicBezTo>
                    <a:cubicBezTo>
                      <a:pt x="55" y="90"/>
                      <a:pt x="55" y="90"/>
                      <a:pt x="55" y="90"/>
                    </a:cubicBezTo>
                    <a:cubicBezTo>
                      <a:pt x="55" y="90"/>
                      <a:pt x="55" y="91"/>
                      <a:pt x="56" y="90"/>
                    </a:cubicBezTo>
                    <a:cubicBezTo>
                      <a:pt x="60" y="88"/>
                      <a:pt x="60" y="88"/>
                      <a:pt x="60" y="88"/>
                    </a:cubicBezTo>
                    <a:cubicBezTo>
                      <a:pt x="60" y="88"/>
                      <a:pt x="60" y="88"/>
                      <a:pt x="60" y="88"/>
                    </a:cubicBezTo>
                    <a:cubicBezTo>
                      <a:pt x="59" y="84"/>
                      <a:pt x="59" y="84"/>
                      <a:pt x="59" y="84"/>
                    </a:cubicBezTo>
                    <a:cubicBezTo>
                      <a:pt x="61" y="83"/>
                      <a:pt x="63" y="81"/>
                      <a:pt x="65" y="79"/>
                    </a:cubicBezTo>
                    <a:cubicBezTo>
                      <a:pt x="68" y="81"/>
                      <a:pt x="68" y="81"/>
                      <a:pt x="68" y="81"/>
                    </a:cubicBezTo>
                    <a:cubicBezTo>
                      <a:pt x="69" y="81"/>
                      <a:pt x="69" y="81"/>
                      <a:pt x="69" y="81"/>
                    </a:cubicBezTo>
                    <a:cubicBezTo>
                      <a:pt x="72" y="77"/>
                      <a:pt x="72" y="77"/>
                      <a:pt x="72" y="77"/>
                    </a:cubicBezTo>
                    <a:cubicBezTo>
                      <a:pt x="72" y="77"/>
                      <a:pt x="72" y="76"/>
                      <a:pt x="72" y="76"/>
                    </a:cubicBezTo>
                    <a:cubicBezTo>
                      <a:pt x="69" y="73"/>
                      <a:pt x="69" y="73"/>
                      <a:pt x="69" y="73"/>
                    </a:cubicBezTo>
                    <a:cubicBezTo>
                      <a:pt x="70" y="71"/>
                      <a:pt x="71" y="69"/>
                      <a:pt x="71" y="67"/>
                    </a:cubicBezTo>
                    <a:cubicBezTo>
                      <a:pt x="75" y="66"/>
                      <a:pt x="75" y="66"/>
                      <a:pt x="75" y="66"/>
                    </a:cubicBezTo>
                    <a:cubicBezTo>
                      <a:pt x="76" y="66"/>
                      <a:pt x="76" y="66"/>
                      <a:pt x="76" y="66"/>
                    </a:cubicBezTo>
                    <a:cubicBezTo>
                      <a:pt x="76" y="61"/>
                      <a:pt x="76" y="61"/>
                      <a:pt x="76" y="61"/>
                    </a:cubicBezTo>
                    <a:cubicBezTo>
                      <a:pt x="76" y="61"/>
                      <a:pt x="76" y="60"/>
                      <a:pt x="76" y="60"/>
                    </a:cubicBezTo>
                    <a:cubicBezTo>
                      <a:pt x="72" y="59"/>
                      <a:pt x="72" y="59"/>
                      <a:pt x="72" y="59"/>
                    </a:cubicBezTo>
                    <a:cubicBezTo>
                      <a:pt x="72" y="57"/>
                      <a:pt x="71" y="54"/>
                      <a:pt x="71" y="52"/>
                    </a:cubicBezTo>
                    <a:cubicBezTo>
                      <a:pt x="74" y="50"/>
                      <a:pt x="74" y="50"/>
                      <a:pt x="74" y="50"/>
                    </a:cubicBezTo>
                    <a:cubicBezTo>
                      <a:pt x="74" y="50"/>
                      <a:pt x="74" y="49"/>
                      <a:pt x="74" y="49"/>
                    </a:cubicBezTo>
                    <a:cubicBezTo>
                      <a:pt x="72" y="45"/>
                      <a:pt x="72" y="45"/>
                      <a:pt x="72" y="45"/>
                    </a:cubicBezTo>
                    <a:cubicBezTo>
                      <a:pt x="72" y="44"/>
                      <a:pt x="72" y="44"/>
                      <a:pt x="71" y="44"/>
                    </a:cubicBezTo>
                    <a:cubicBezTo>
                      <a:pt x="67" y="45"/>
                      <a:pt x="67" y="45"/>
                      <a:pt x="67" y="45"/>
                    </a:cubicBezTo>
                    <a:cubicBezTo>
                      <a:pt x="66" y="43"/>
                      <a:pt x="64" y="42"/>
                      <a:pt x="63" y="40"/>
                    </a:cubicBezTo>
                    <a:cubicBezTo>
                      <a:pt x="64" y="36"/>
                      <a:pt x="64" y="36"/>
                      <a:pt x="64" y="36"/>
                    </a:cubicBezTo>
                    <a:cubicBezTo>
                      <a:pt x="65" y="36"/>
                      <a:pt x="64" y="36"/>
                      <a:pt x="64" y="36"/>
                    </a:cubicBezTo>
                    <a:cubicBezTo>
                      <a:pt x="60" y="33"/>
                      <a:pt x="60" y="33"/>
                      <a:pt x="60" y="33"/>
                    </a:cubicBezTo>
                    <a:cubicBezTo>
                      <a:pt x="60" y="33"/>
                      <a:pt x="60" y="33"/>
                      <a:pt x="60" y="33"/>
                    </a:cubicBezTo>
                    <a:cubicBezTo>
                      <a:pt x="56" y="36"/>
                      <a:pt x="56" y="36"/>
                      <a:pt x="56" y="36"/>
                    </a:cubicBezTo>
                    <a:cubicBezTo>
                      <a:pt x="54" y="35"/>
                      <a:pt x="52" y="34"/>
                      <a:pt x="50" y="34"/>
                    </a:cubicBezTo>
                    <a:cubicBezTo>
                      <a:pt x="50" y="29"/>
                      <a:pt x="50" y="29"/>
                      <a:pt x="50" y="29"/>
                    </a:cubicBezTo>
                    <a:cubicBezTo>
                      <a:pt x="50" y="29"/>
                      <a:pt x="49" y="29"/>
                      <a:pt x="49" y="29"/>
                    </a:cubicBezTo>
                    <a:cubicBezTo>
                      <a:pt x="44" y="28"/>
                      <a:pt x="44" y="28"/>
                      <a:pt x="44" y="28"/>
                    </a:cubicBezTo>
                    <a:cubicBezTo>
                      <a:pt x="44" y="28"/>
                      <a:pt x="44" y="29"/>
                      <a:pt x="44" y="29"/>
                    </a:cubicBezTo>
                    <a:cubicBezTo>
                      <a:pt x="42" y="33"/>
                      <a:pt x="42" y="33"/>
                      <a:pt x="42" y="33"/>
                    </a:cubicBezTo>
                    <a:cubicBezTo>
                      <a:pt x="40" y="33"/>
                      <a:pt x="38" y="34"/>
                      <a:pt x="36" y="34"/>
                    </a:cubicBezTo>
                    <a:cubicBezTo>
                      <a:pt x="33" y="31"/>
                      <a:pt x="33" y="31"/>
                      <a:pt x="33" y="31"/>
                    </a:cubicBezTo>
                    <a:cubicBezTo>
                      <a:pt x="33" y="31"/>
                      <a:pt x="33" y="31"/>
                      <a:pt x="33" y="31"/>
                    </a:cubicBezTo>
                    <a:cubicBezTo>
                      <a:pt x="28" y="33"/>
                      <a:pt x="28" y="33"/>
                      <a:pt x="28" y="33"/>
                    </a:cubicBezTo>
                    <a:cubicBezTo>
                      <a:pt x="28" y="33"/>
                      <a:pt x="28" y="33"/>
                      <a:pt x="28" y="33"/>
                    </a:cubicBezTo>
                    <a:cubicBezTo>
                      <a:pt x="29" y="38"/>
                      <a:pt x="29" y="38"/>
                      <a:pt x="29" y="38"/>
                    </a:cubicBezTo>
                    <a:cubicBezTo>
                      <a:pt x="27" y="39"/>
                      <a:pt x="25" y="40"/>
                      <a:pt x="24" y="42"/>
                    </a:cubicBezTo>
                    <a:cubicBezTo>
                      <a:pt x="20" y="40"/>
                      <a:pt x="20" y="40"/>
                      <a:pt x="20" y="40"/>
                    </a:cubicBezTo>
                    <a:cubicBezTo>
                      <a:pt x="20" y="40"/>
                      <a:pt x="19" y="40"/>
                      <a:pt x="19" y="40"/>
                    </a:cubicBezTo>
                    <a:cubicBezTo>
                      <a:pt x="16" y="44"/>
                      <a:pt x="16" y="44"/>
                      <a:pt x="16" y="44"/>
                    </a:cubicBezTo>
                    <a:cubicBezTo>
                      <a:pt x="16" y="45"/>
                      <a:pt x="16" y="45"/>
                      <a:pt x="16" y="45"/>
                    </a:cubicBezTo>
                    <a:cubicBezTo>
                      <a:pt x="19" y="48"/>
                      <a:pt x="19" y="48"/>
                      <a:pt x="19" y="48"/>
                    </a:cubicBezTo>
                    <a:cubicBezTo>
                      <a:pt x="18" y="50"/>
                      <a:pt x="18" y="52"/>
                      <a:pt x="17" y="54"/>
                    </a:cubicBezTo>
                    <a:close/>
                    <a:moveTo>
                      <a:pt x="24" y="59"/>
                    </a:moveTo>
                    <a:cubicBezTo>
                      <a:pt x="23" y="70"/>
                      <a:pt x="31" y="80"/>
                      <a:pt x="42" y="81"/>
                    </a:cubicBezTo>
                    <a:cubicBezTo>
                      <a:pt x="53" y="82"/>
                      <a:pt x="63" y="74"/>
                      <a:pt x="64" y="62"/>
                    </a:cubicBezTo>
                    <a:cubicBezTo>
                      <a:pt x="65" y="51"/>
                      <a:pt x="57" y="42"/>
                      <a:pt x="46" y="41"/>
                    </a:cubicBezTo>
                    <a:cubicBezTo>
                      <a:pt x="35" y="40"/>
                      <a:pt x="25" y="48"/>
                      <a:pt x="24" y="5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10" name="Freeform 8">
                <a:extLst>
                  <a:ext uri="{FF2B5EF4-FFF2-40B4-BE49-F238E27FC236}">
                    <a16:creationId xmlns:a16="http://schemas.microsoft.com/office/drawing/2014/main" id="{0908DAFE-B263-4B63-BDE1-CB35D0C67B0D}"/>
                  </a:ext>
                </a:extLst>
              </p:cNvPr>
              <p:cNvSpPr>
                <a:spLocks/>
              </p:cNvSpPr>
              <p:nvPr/>
            </p:nvSpPr>
            <p:spPr bwMode="auto">
              <a:xfrm>
                <a:off x="1628776" y="2547938"/>
                <a:ext cx="3292475" cy="876300"/>
              </a:xfrm>
              <a:custGeom>
                <a:avLst/>
                <a:gdLst>
                  <a:gd name="T0" fmla="*/ 944 w 944"/>
                  <a:gd name="T1" fmla="*/ 2 h 252"/>
                  <a:gd name="T2" fmla="*/ 944 w 944"/>
                  <a:gd name="T3" fmla="*/ 0 h 252"/>
                  <a:gd name="T4" fmla="*/ 936 w 944"/>
                  <a:gd name="T5" fmla="*/ 2 h 252"/>
                  <a:gd name="T6" fmla="*/ 834 w 944"/>
                  <a:gd name="T7" fmla="*/ 95 h 252"/>
                  <a:gd name="T8" fmla="*/ 111 w 944"/>
                  <a:gd name="T9" fmla="*/ 95 h 252"/>
                  <a:gd name="T10" fmla="*/ 0 w 944"/>
                  <a:gd name="T11" fmla="*/ 206 h 252"/>
                  <a:gd name="T12" fmla="*/ 0 w 944"/>
                  <a:gd name="T13" fmla="*/ 248 h 252"/>
                  <a:gd name="T14" fmla="*/ 4 w 944"/>
                  <a:gd name="T15" fmla="*/ 252 h 252"/>
                  <a:gd name="T16" fmla="*/ 8 w 944"/>
                  <a:gd name="T17" fmla="*/ 248 h 252"/>
                  <a:gd name="T18" fmla="*/ 8 w 944"/>
                  <a:gd name="T19" fmla="*/ 206 h 252"/>
                  <a:gd name="T20" fmla="*/ 111 w 944"/>
                  <a:gd name="T21" fmla="*/ 103 h 252"/>
                  <a:gd name="T22" fmla="*/ 834 w 944"/>
                  <a:gd name="T23" fmla="*/ 103 h 252"/>
                  <a:gd name="T24" fmla="*/ 944 w 944"/>
                  <a:gd name="T25" fmla="*/ 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4" h="252">
                    <a:moveTo>
                      <a:pt x="944" y="2"/>
                    </a:moveTo>
                    <a:cubicBezTo>
                      <a:pt x="944" y="0"/>
                      <a:pt x="944" y="0"/>
                      <a:pt x="944" y="0"/>
                    </a:cubicBezTo>
                    <a:cubicBezTo>
                      <a:pt x="942" y="1"/>
                      <a:pt x="939" y="2"/>
                      <a:pt x="936" y="2"/>
                    </a:cubicBezTo>
                    <a:cubicBezTo>
                      <a:pt x="936" y="56"/>
                      <a:pt x="893" y="95"/>
                      <a:pt x="834" y="95"/>
                    </a:cubicBezTo>
                    <a:cubicBezTo>
                      <a:pt x="111" y="95"/>
                      <a:pt x="111" y="95"/>
                      <a:pt x="111" y="95"/>
                    </a:cubicBezTo>
                    <a:cubicBezTo>
                      <a:pt x="50" y="95"/>
                      <a:pt x="0" y="145"/>
                      <a:pt x="0" y="206"/>
                    </a:cubicBezTo>
                    <a:cubicBezTo>
                      <a:pt x="0" y="248"/>
                      <a:pt x="0" y="248"/>
                      <a:pt x="0" y="248"/>
                    </a:cubicBezTo>
                    <a:cubicBezTo>
                      <a:pt x="0" y="250"/>
                      <a:pt x="2" y="252"/>
                      <a:pt x="4" y="252"/>
                    </a:cubicBezTo>
                    <a:cubicBezTo>
                      <a:pt x="6" y="252"/>
                      <a:pt x="8" y="250"/>
                      <a:pt x="8" y="248"/>
                    </a:cubicBezTo>
                    <a:cubicBezTo>
                      <a:pt x="8" y="206"/>
                      <a:pt x="8" y="206"/>
                      <a:pt x="8" y="206"/>
                    </a:cubicBezTo>
                    <a:cubicBezTo>
                      <a:pt x="8" y="149"/>
                      <a:pt x="54" y="103"/>
                      <a:pt x="111" y="103"/>
                    </a:cubicBezTo>
                    <a:cubicBezTo>
                      <a:pt x="834" y="103"/>
                      <a:pt x="834" y="103"/>
                      <a:pt x="834" y="103"/>
                    </a:cubicBezTo>
                    <a:cubicBezTo>
                      <a:pt x="898" y="103"/>
                      <a:pt x="944" y="60"/>
                      <a:pt x="944" y="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12" name="Freeform 10">
                <a:extLst>
                  <a:ext uri="{FF2B5EF4-FFF2-40B4-BE49-F238E27FC236}">
                    <a16:creationId xmlns:a16="http://schemas.microsoft.com/office/drawing/2014/main" id="{C1A25249-3EDE-4606-9F94-DF24CC366DB5}"/>
                  </a:ext>
                </a:extLst>
              </p:cNvPr>
              <p:cNvSpPr>
                <a:spLocks noEditPoints="1"/>
              </p:cNvSpPr>
              <p:nvPr/>
            </p:nvSpPr>
            <p:spPr bwMode="auto">
              <a:xfrm>
                <a:off x="4813301" y="2390775"/>
                <a:ext cx="160338" cy="163513"/>
              </a:xfrm>
              <a:custGeom>
                <a:avLst/>
                <a:gdLst>
                  <a:gd name="T0" fmla="*/ 46 w 46"/>
                  <a:gd name="T1" fmla="*/ 24 h 47"/>
                  <a:gd name="T2" fmla="*/ 23 w 46"/>
                  <a:gd name="T3" fmla="*/ 0 h 47"/>
                  <a:gd name="T4" fmla="*/ 0 w 46"/>
                  <a:gd name="T5" fmla="*/ 24 h 47"/>
                  <a:gd name="T6" fmla="*/ 23 w 46"/>
                  <a:gd name="T7" fmla="*/ 47 h 47"/>
                  <a:gd name="T8" fmla="*/ 23 w 46"/>
                  <a:gd name="T9" fmla="*/ 47 h 47"/>
                  <a:gd name="T10" fmla="*/ 31 w 46"/>
                  <a:gd name="T11" fmla="*/ 45 h 47"/>
                  <a:gd name="T12" fmla="*/ 46 w 46"/>
                  <a:gd name="T13" fmla="*/ 24 h 47"/>
                  <a:gd name="T14" fmla="*/ 8 w 46"/>
                  <a:gd name="T15" fmla="*/ 24 h 47"/>
                  <a:gd name="T16" fmla="*/ 23 w 46"/>
                  <a:gd name="T17" fmla="*/ 8 h 47"/>
                  <a:gd name="T18" fmla="*/ 38 w 46"/>
                  <a:gd name="T19" fmla="*/ 24 h 47"/>
                  <a:gd name="T20" fmla="*/ 23 w 46"/>
                  <a:gd name="T21" fmla="*/ 39 h 47"/>
                  <a:gd name="T22" fmla="*/ 8 w 46"/>
                  <a:gd name="T2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47">
                    <a:moveTo>
                      <a:pt x="46" y="24"/>
                    </a:moveTo>
                    <a:cubicBezTo>
                      <a:pt x="46" y="11"/>
                      <a:pt x="36" y="0"/>
                      <a:pt x="23" y="0"/>
                    </a:cubicBezTo>
                    <a:cubicBezTo>
                      <a:pt x="10" y="0"/>
                      <a:pt x="0" y="11"/>
                      <a:pt x="0" y="24"/>
                    </a:cubicBezTo>
                    <a:cubicBezTo>
                      <a:pt x="0" y="36"/>
                      <a:pt x="10" y="47"/>
                      <a:pt x="23" y="47"/>
                    </a:cubicBezTo>
                    <a:cubicBezTo>
                      <a:pt x="23" y="47"/>
                      <a:pt x="23" y="47"/>
                      <a:pt x="23" y="47"/>
                    </a:cubicBezTo>
                    <a:cubicBezTo>
                      <a:pt x="26" y="47"/>
                      <a:pt x="29" y="46"/>
                      <a:pt x="31" y="45"/>
                    </a:cubicBezTo>
                    <a:cubicBezTo>
                      <a:pt x="40" y="42"/>
                      <a:pt x="46" y="34"/>
                      <a:pt x="46" y="24"/>
                    </a:cubicBezTo>
                    <a:close/>
                    <a:moveTo>
                      <a:pt x="8" y="24"/>
                    </a:moveTo>
                    <a:cubicBezTo>
                      <a:pt x="8" y="15"/>
                      <a:pt x="15" y="8"/>
                      <a:pt x="23" y="8"/>
                    </a:cubicBezTo>
                    <a:cubicBezTo>
                      <a:pt x="32" y="8"/>
                      <a:pt x="38" y="15"/>
                      <a:pt x="38" y="24"/>
                    </a:cubicBezTo>
                    <a:cubicBezTo>
                      <a:pt x="38" y="32"/>
                      <a:pt x="32" y="39"/>
                      <a:pt x="23" y="39"/>
                    </a:cubicBezTo>
                    <a:cubicBezTo>
                      <a:pt x="15" y="39"/>
                      <a:pt x="8" y="32"/>
                      <a:pt x="8" y="24"/>
                    </a:cubicBezTo>
                    <a:close/>
                  </a:path>
                </a:pathLst>
              </a:custGeom>
              <a:solidFill>
                <a:schemeClr val="accent2"/>
              </a:solidFill>
              <a:ln>
                <a:solidFill>
                  <a:schemeClr val="accent1"/>
                </a:solidFill>
              </a:ln>
            </p:spPr>
            <p:txBody>
              <a:bodyPr vert="horz" wrap="square" lIns="91440" tIns="45720" rIns="91440" bIns="45720" numCol="1" anchor="t" anchorCtr="0" compatLnSpc="1">
                <a:prstTxWarp prst="textNoShape">
                  <a:avLst/>
                </a:prstTxWarp>
              </a:bodyPr>
              <a:lstStyle/>
              <a:p>
                <a:endParaRPr lang="en-ID"/>
              </a:p>
            </p:txBody>
          </p:sp>
          <p:sp>
            <p:nvSpPr>
              <p:cNvPr id="13" name="Freeform 11">
                <a:extLst>
                  <a:ext uri="{FF2B5EF4-FFF2-40B4-BE49-F238E27FC236}">
                    <a16:creationId xmlns:a16="http://schemas.microsoft.com/office/drawing/2014/main" id="{BE222B3E-169F-44E4-B472-77B69E6CA693}"/>
                  </a:ext>
                </a:extLst>
              </p:cNvPr>
              <p:cNvSpPr>
                <a:spLocks noEditPoints="1"/>
              </p:cNvSpPr>
              <p:nvPr/>
            </p:nvSpPr>
            <p:spPr bwMode="auto">
              <a:xfrm>
                <a:off x="3225801" y="3922713"/>
                <a:ext cx="1257300" cy="1211263"/>
              </a:xfrm>
              <a:custGeom>
                <a:avLst/>
                <a:gdLst>
                  <a:gd name="T0" fmla="*/ 243 w 360"/>
                  <a:gd name="T1" fmla="*/ 0 h 348"/>
                  <a:gd name="T2" fmla="*/ 180 w 360"/>
                  <a:gd name="T3" fmla="*/ 30 h 348"/>
                  <a:gd name="T4" fmla="*/ 117 w 360"/>
                  <a:gd name="T5" fmla="*/ 0 h 348"/>
                  <a:gd name="T6" fmla="*/ 0 w 360"/>
                  <a:gd name="T7" fmla="*/ 169 h 348"/>
                  <a:gd name="T8" fmla="*/ 180 w 360"/>
                  <a:gd name="T9" fmla="*/ 348 h 348"/>
                  <a:gd name="T10" fmla="*/ 360 w 360"/>
                  <a:gd name="T11" fmla="*/ 169 h 348"/>
                  <a:gd name="T12" fmla="*/ 243 w 360"/>
                  <a:gd name="T13" fmla="*/ 0 h 348"/>
                  <a:gd name="T14" fmla="*/ 180 w 360"/>
                  <a:gd name="T15" fmla="*/ 292 h 348"/>
                  <a:gd name="T16" fmla="*/ 57 w 360"/>
                  <a:gd name="T17" fmla="*/ 169 h 348"/>
                  <a:gd name="T18" fmla="*/ 180 w 360"/>
                  <a:gd name="T19" fmla="*/ 45 h 348"/>
                  <a:gd name="T20" fmla="*/ 303 w 360"/>
                  <a:gd name="T21" fmla="*/ 169 h 348"/>
                  <a:gd name="T22" fmla="*/ 180 w 360"/>
                  <a:gd name="T23" fmla="*/ 2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348">
                    <a:moveTo>
                      <a:pt x="243" y="0"/>
                    </a:moveTo>
                    <a:cubicBezTo>
                      <a:pt x="228" y="18"/>
                      <a:pt x="205" y="30"/>
                      <a:pt x="180" y="30"/>
                    </a:cubicBezTo>
                    <a:cubicBezTo>
                      <a:pt x="155" y="30"/>
                      <a:pt x="132" y="18"/>
                      <a:pt x="117" y="0"/>
                    </a:cubicBezTo>
                    <a:cubicBezTo>
                      <a:pt x="49" y="25"/>
                      <a:pt x="0" y="91"/>
                      <a:pt x="0" y="169"/>
                    </a:cubicBezTo>
                    <a:cubicBezTo>
                      <a:pt x="0" y="268"/>
                      <a:pt x="81" y="348"/>
                      <a:pt x="180" y="348"/>
                    </a:cubicBezTo>
                    <a:cubicBezTo>
                      <a:pt x="279" y="348"/>
                      <a:pt x="360" y="268"/>
                      <a:pt x="360" y="169"/>
                    </a:cubicBezTo>
                    <a:cubicBezTo>
                      <a:pt x="360" y="91"/>
                      <a:pt x="311" y="25"/>
                      <a:pt x="243" y="0"/>
                    </a:cubicBezTo>
                    <a:close/>
                    <a:moveTo>
                      <a:pt x="180" y="292"/>
                    </a:moveTo>
                    <a:cubicBezTo>
                      <a:pt x="112" y="292"/>
                      <a:pt x="57" y="237"/>
                      <a:pt x="57" y="169"/>
                    </a:cubicBezTo>
                    <a:cubicBezTo>
                      <a:pt x="57" y="100"/>
                      <a:pt x="112" y="45"/>
                      <a:pt x="180" y="45"/>
                    </a:cubicBezTo>
                    <a:cubicBezTo>
                      <a:pt x="248" y="45"/>
                      <a:pt x="303" y="100"/>
                      <a:pt x="303" y="169"/>
                    </a:cubicBezTo>
                    <a:cubicBezTo>
                      <a:pt x="303" y="237"/>
                      <a:pt x="248" y="292"/>
                      <a:pt x="180" y="29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a:p>
            </p:txBody>
          </p:sp>
          <p:sp>
            <p:nvSpPr>
              <p:cNvPr id="14" name="Freeform 12">
                <a:extLst>
                  <a:ext uri="{FF2B5EF4-FFF2-40B4-BE49-F238E27FC236}">
                    <a16:creationId xmlns:a16="http://schemas.microsoft.com/office/drawing/2014/main" id="{2F6BB9C3-98AE-4B5D-8355-E56B78BDE71E}"/>
                  </a:ext>
                </a:extLst>
              </p:cNvPr>
              <p:cNvSpPr>
                <a:spLocks noEditPoints="1"/>
              </p:cNvSpPr>
              <p:nvPr/>
            </p:nvSpPr>
            <p:spPr bwMode="auto">
              <a:xfrm>
                <a:off x="2947988" y="3441700"/>
                <a:ext cx="1812925" cy="1974850"/>
              </a:xfrm>
              <a:custGeom>
                <a:avLst/>
                <a:gdLst>
                  <a:gd name="T0" fmla="*/ 260 w 520"/>
                  <a:gd name="T1" fmla="*/ 567 h 567"/>
                  <a:gd name="T2" fmla="*/ 0 w 520"/>
                  <a:gd name="T3" fmla="*/ 307 h 567"/>
                  <a:gd name="T4" fmla="*/ 177 w 520"/>
                  <a:gd name="T5" fmla="*/ 60 h 567"/>
                  <a:gd name="T6" fmla="*/ 260 w 520"/>
                  <a:gd name="T7" fmla="*/ 0 h 567"/>
                  <a:gd name="T8" fmla="*/ 342 w 520"/>
                  <a:gd name="T9" fmla="*/ 60 h 567"/>
                  <a:gd name="T10" fmla="*/ 520 w 520"/>
                  <a:gd name="T11" fmla="*/ 307 h 567"/>
                  <a:gd name="T12" fmla="*/ 260 w 520"/>
                  <a:gd name="T13" fmla="*/ 567 h 567"/>
                  <a:gd name="T14" fmla="*/ 260 w 520"/>
                  <a:gd name="T15" fmla="*/ 12 h 567"/>
                  <a:gd name="T16" fmla="*/ 188 w 520"/>
                  <a:gd name="T17" fmla="*/ 66 h 567"/>
                  <a:gd name="T18" fmla="*/ 184 w 520"/>
                  <a:gd name="T19" fmla="*/ 70 h 567"/>
                  <a:gd name="T20" fmla="*/ 12 w 520"/>
                  <a:gd name="T21" fmla="*/ 307 h 567"/>
                  <a:gd name="T22" fmla="*/ 260 w 520"/>
                  <a:gd name="T23" fmla="*/ 555 h 567"/>
                  <a:gd name="T24" fmla="*/ 508 w 520"/>
                  <a:gd name="T25" fmla="*/ 307 h 567"/>
                  <a:gd name="T26" fmla="*/ 336 w 520"/>
                  <a:gd name="T27" fmla="*/ 70 h 567"/>
                  <a:gd name="T28" fmla="*/ 332 w 520"/>
                  <a:gd name="T29" fmla="*/ 66 h 567"/>
                  <a:gd name="T30" fmla="*/ 260 w 520"/>
                  <a:gd name="T31" fmla="*/ 1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0" h="567">
                    <a:moveTo>
                      <a:pt x="260" y="567"/>
                    </a:moveTo>
                    <a:cubicBezTo>
                      <a:pt x="116" y="567"/>
                      <a:pt x="0" y="450"/>
                      <a:pt x="0" y="307"/>
                    </a:cubicBezTo>
                    <a:cubicBezTo>
                      <a:pt x="0" y="194"/>
                      <a:pt x="71" y="95"/>
                      <a:pt x="177" y="60"/>
                    </a:cubicBezTo>
                    <a:cubicBezTo>
                      <a:pt x="189" y="24"/>
                      <a:pt x="223" y="0"/>
                      <a:pt x="260" y="0"/>
                    </a:cubicBezTo>
                    <a:cubicBezTo>
                      <a:pt x="297" y="0"/>
                      <a:pt x="331" y="24"/>
                      <a:pt x="342" y="60"/>
                    </a:cubicBezTo>
                    <a:cubicBezTo>
                      <a:pt x="449" y="95"/>
                      <a:pt x="520" y="194"/>
                      <a:pt x="520" y="307"/>
                    </a:cubicBezTo>
                    <a:cubicBezTo>
                      <a:pt x="520" y="450"/>
                      <a:pt x="403" y="567"/>
                      <a:pt x="260" y="567"/>
                    </a:cubicBezTo>
                    <a:close/>
                    <a:moveTo>
                      <a:pt x="260" y="12"/>
                    </a:moveTo>
                    <a:cubicBezTo>
                      <a:pt x="227" y="12"/>
                      <a:pt x="197" y="34"/>
                      <a:pt x="188" y="66"/>
                    </a:cubicBezTo>
                    <a:cubicBezTo>
                      <a:pt x="187" y="68"/>
                      <a:pt x="186" y="69"/>
                      <a:pt x="184" y="70"/>
                    </a:cubicBezTo>
                    <a:cubicBezTo>
                      <a:pt x="81" y="103"/>
                      <a:pt x="12" y="198"/>
                      <a:pt x="12" y="307"/>
                    </a:cubicBezTo>
                    <a:cubicBezTo>
                      <a:pt x="12" y="443"/>
                      <a:pt x="123" y="555"/>
                      <a:pt x="260" y="555"/>
                    </a:cubicBezTo>
                    <a:cubicBezTo>
                      <a:pt x="397" y="555"/>
                      <a:pt x="508" y="443"/>
                      <a:pt x="508" y="307"/>
                    </a:cubicBezTo>
                    <a:cubicBezTo>
                      <a:pt x="508" y="198"/>
                      <a:pt x="439" y="103"/>
                      <a:pt x="336" y="70"/>
                    </a:cubicBezTo>
                    <a:cubicBezTo>
                      <a:pt x="334" y="69"/>
                      <a:pt x="332" y="68"/>
                      <a:pt x="332" y="66"/>
                    </a:cubicBezTo>
                    <a:cubicBezTo>
                      <a:pt x="323" y="34"/>
                      <a:pt x="293" y="12"/>
                      <a:pt x="260" y="1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a:p>
            </p:txBody>
          </p:sp>
          <p:sp>
            <p:nvSpPr>
              <p:cNvPr id="15" name="Freeform 13">
                <a:extLst>
                  <a:ext uri="{FF2B5EF4-FFF2-40B4-BE49-F238E27FC236}">
                    <a16:creationId xmlns:a16="http://schemas.microsoft.com/office/drawing/2014/main" id="{9685EBA4-264F-414C-BD88-4F9C552E7DDE}"/>
                  </a:ext>
                </a:extLst>
              </p:cNvPr>
              <p:cNvSpPr>
                <a:spLocks noEditPoints="1"/>
              </p:cNvSpPr>
              <p:nvPr/>
            </p:nvSpPr>
            <p:spPr bwMode="auto">
              <a:xfrm>
                <a:off x="3630613" y="3567113"/>
                <a:ext cx="360363" cy="376238"/>
              </a:xfrm>
              <a:custGeom>
                <a:avLst/>
                <a:gdLst>
                  <a:gd name="T0" fmla="*/ 78 w 103"/>
                  <a:gd name="T1" fmla="*/ 12 h 108"/>
                  <a:gd name="T2" fmla="*/ 92 w 103"/>
                  <a:gd name="T3" fmla="*/ 1 h 108"/>
                  <a:gd name="T4" fmla="*/ 88 w 103"/>
                  <a:gd name="T5" fmla="*/ 18 h 108"/>
                  <a:gd name="T6" fmla="*/ 65 w 103"/>
                  <a:gd name="T7" fmla="*/ 47 h 108"/>
                  <a:gd name="T8" fmla="*/ 78 w 103"/>
                  <a:gd name="T9" fmla="*/ 12 h 108"/>
                  <a:gd name="T10" fmla="*/ 54 w 103"/>
                  <a:gd name="T11" fmla="*/ 56 h 108"/>
                  <a:gd name="T12" fmla="*/ 65 w 103"/>
                  <a:gd name="T13" fmla="*/ 47 h 108"/>
                  <a:gd name="T14" fmla="*/ 92 w 103"/>
                  <a:gd name="T15" fmla="*/ 91 h 108"/>
                  <a:gd name="T16" fmla="*/ 94 w 103"/>
                  <a:gd name="T17" fmla="*/ 108 h 108"/>
                  <a:gd name="T18" fmla="*/ 81 w 103"/>
                  <a:gd name="T19" fmla="*/ 96 h 108"/>
                  <a:gd name="T20" fmla="*/ 67 w 103"/>
                  <a:gd name="T21" fmla="*/ 62 h 108"/>
                  <a:gd name="T22" fmla="*/ 92 w 103"/>
                  <a:gd name="T23" fmla="*/ 90 h 108"/>
                  <a:gd name="T24" fmla="*/ 89 w 103"/>
                  <a:gd name="T25" fmla="*/ 80 h 108"/>
                  <a:gd name="T26" fmla="*/ 84 w 103"/>
                  <a:gd name="T27" fmla="*/ 80 h 108"/>
                  <a:gd name="T28" fmla="*/ 79 w 103"/>
                  <a:gd name="T29" fmla="*/ 83 h 108"/>
                  <a:gd name="T30" fmla="*/ 79 w 103"/>
                  <a:gd name="T31" fmla="*/ 77 h 108"/>
                  <a:gd name="T32" fmla="*/ 79 w 103"/>
                  <a:gd name="T33" fmla="*/ 83 h 108"/>
                  <a:gd name="T34" fmla="*/ 74 w 103"/>
                  <a:gd name="T35" fmla="*/ 80 h 108"/>
                  <a:gd name="T36" fmla="*/ 69 w 103"/>
                  <a:gd name="T37" fmla="*/ 80 h 108"/>
                  <a:gd name="T38" fmla="*/ 17 w 103"/>
                  <a:gd name="T39" fmla="*/ 63 h 108"/>
                  <a:gd name="T40" fmla="*/ 54 w 103"/>
                  <a:gd name="T41" fmla="*/ 56 h 108"/>
                  <a:gd name="T42" fmla="*/ 17 w 103"/>
                  <a:gd name="T43" fmla="*/ 51 h 108"/>
                  <a:gd name="T44" fmla="*/ 1 w 103"/>
                  <a:gd name="T45" fmla="*/ 56 h 108"/>
                  <a:gd name="T46" fmla="*/ 16 w 103"/>
                  <a:gd name="T47" fmla="*/ 63 h 108"/>
                  <a:gd name="T48" fmla="*/ 37 w 103"/>
                  <a:gd name="T49" fmla="*/ 62 h 108"/>
                  <a:gd name="T50" fmla="*/ 37 w 103"/>
                  <a:gd name="T51" fmla="*/ 52 h 108"/>
                  <a:gd name="T52" fmla="*/ 30 w 103"/>
                  <a:gd name="T53" fmla="*/ 47 h 108"/>
                  <a:gd name="T54" fmla="*/ 37 w 103"/>
                  <a:gd name="T55" fmla="*/ 62 h 108"/>
                  <a:gd name="T56" fmla="*/ 32 w 103"/>
                  <a:gd name="T57" fmla="*/ 67 h 108"/>
                  <a:gd name="T58" fmla="*/ 37 w 103"/>
                  <a:gd name="T59" fmla="*/ 67 h 108"/>
                  <a:gd name="T60" fmla="*/ 68 w 103"/>
                  <a:gd name="T61" fmla="*/ 17 h 108"/>
                  <a:gd name="T62" fmla="*/ 72 w 103"/>
                  <a:gd name="T63" fmla="*/ 33 h 108"/>
                  <a:gd name="T64" fmla="*/ 68 w 103"/>
                  <a:gd name="T65" fmla="*/ 17 h 108"/>
                  <a:gd name="T66" fmla="*/ 73 w 103"/>
                  <a:gd name="T67" fmla="*/ 38 h 108"/>
                  <a:gd name="T68" fmla="*/ 68 w 103"/>
                  <a:gd name="T69" fmla="*/ 3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108">
                    <a:moveTo>
                      <a:pt x="78" y="12"/>
                    </a:moveTo>
                    <a:cubicBezTo>
                      <a:pt x="78" y="12"/>
                      <a:pt x="78" y="12"/>
                      <a:pt x="78" y="12"/>
                    </a:cubicBezTo>
                    <a:cubicBezTo>
                      <a:pt x="91" y="1"/>
                      <a:pt x="91" y="1"/>
                      <a:pt x="91" y="1"/>
                    </a:cubicBezTo>
                    <a:cubicBezTo>
                      <a:pt x="91" y="0"/>
                      <a:pt x="92" y="1"/>
                      <a:pt x="92" y="1"/>
                    </a:cubicBezTo>
                    <a:cubicBezTo>
                      <a:pt x="88" y="17"/>
                      <a:pt x="88" y="17"/>
                      <a:pt x="88" y="17"/>
                    </a:cubicBezTo>
                    <a:cubicBezTo>
                      <a:pt x="88" y="17"/>
                      <a:pt x="88" y="18"/>
                      <a:pt x="88" y="18"/>
                    </a:cubicBezTo>
                    <a:cubicBezTo>
                      <a:pt x="97" y="27"/>
                      <a:pt x="98" y="41"/>
                      <a:pt x="91" y="51"/>
                    </a:cubicBezTo>
                    <a:cubicBezTo>
                      <a:pt x="84" y="45"/>
                      <a:pt x="74" y="44"/>
                      <a:pt x="65" y="47"/>
                    </a:cubicBezTo>
                    <a:cubicBezTo>
                      <a:pt x="61" y="39"/>
                      <a:pt x="54" y="33"/>
                      <a:pt x="44" y="32"/>
                    </a:cubicBezTo>
                    <a:cubicBezTo>
                      <a:pt x="47" y="17"/>
                      <a:pt x="63" y="7"/>
                      <a:pt x="78" y="12"/>
                    </a:cubicBezTo>
                    <a:close/>
                    <a:moveTo>
                      <a:pt x="65" y="47"/>
                    </a:moveTo>
                    <a:cubicBezTo>
                      <a:pt x="61" y="49"/>
                      <a:pt x="57" y="52"/>
                      <a:pt x="54" y="56"/>
                    </a:cubicBezTo>
                    <a:cubicBezTo>
                      <a:pt x="58" y="59"/>
                      <a:pt x="62" y="61"/>
                      <a:pt x="67" y="62"/>
                    </a:cubicBezTo>
                    <a:cubicBezTo>
                      <a:pt x="68" y="57"/>
                      <a:pt x="67" y="52"/>
                      <a:pt x="65" y="47"/>
                    </a:cubicBezTo>
                    <a:close/>
                    <a:moveTo>
                      <a:pt x="92" y="90"/>
                    </a:moveTo>
                    <a:cubicBezTo>
                      <a:pt x="92" y="90"/>
                      <a:pt x="92" y="91"/>
                      <a:pt x="92" y="91"/>
                    </a:cubicBezTo>
                    <a:cubicBezTo>
                      <a:pt x="95" y="107"/>
                      <a:pt x="95" y="107"/>
                      <a:pt x="95" y="107"/>
                    </a:cubicBezTo>
                    <a:cubicBezTo>
                      <a:pt x="95" y="108"/>
                      <a:pt x="94" y="108"/>
                      <a:pt x="94" y="108"/>
                    </a:cubicBezTo>
                    <a:cubicBezTo>
                      <a:pt x="82" y="96"/>
                      <a:pt x="82" y="96"/>
                      <a:pt x="82" y="96"/>
                    </a:cubicBezTo>
                    <a:cubicBezTo>
                      <a:pt x="82" y="96"/>
                      <a:pt x="82" y="96"/>
                      <a:pt x="81" y="96"/>
                    </a:cubicBezTo>
                    <a:cubicBezTo>
                      <a:pt x="69" y="100"/>
                      <a:pt x="56" y="93"/>
                      <a:pt x="51" y="82"/>
                    </a:cubicBezTo>
                    <a:cubicBezTo>
                      <a:pt x="60" y="79"/>
                      <a:pt x="66" y="71"/>
                      <a:pt x="67" y="62"/>
                    </a:cubicBezTo>
                    <a:cubicBezTo>
                      <a:pt x="76" y="63"/>
                      <a:pt x="85" y="59"/>
                      <a:pt x="91" y="51"/>
                    </a:cubicBezTo>
                    <a:cubicBezTo>
                      <a:pt x="103" y="61"/>
                      <a:pt x="103" y="80"/>
                      <a:pt x="92" y="90"/>
                    </a:cubicBezTo>
                    <a:close/>
                    <a:moveTo>
                      <a:pt x="87" y="83"/>
                    </a:moveTo>
                    <a:cubicBezTo>
                      <a:pt x="88" y="83"/>
                      <a:pt x="89" y="81"/>
                      <a:pt x="89" y="80"/>
                    </a:cubicBezTo>
                    <a:cubicBezTo>
                      <a:pt x="89" y="78"/>
                      <a:pt x="88" y="77"/>
                      <a:pt x="87" y="77"/>
                    </a:cubicBezTo>
                    <a:cubicBezTo>
                      <a:pt x="85" y="77"/>
                      <a:pt x="84" y="78"/>
                      <a:pt x="84" y="80"/>
                    </a:cubicBezTo>
                    <a:cubicBezTo>
                      <a:pt x="84" y="81"/>
                      <a:pt x="85" y="83"/>
                      <a:pt x="87" y="83"/>
                    </a:cubicBezTo>
                    <a:close/>
                    <a:moveTo>
                      <a:pt x="79" y="83"/>
                    </a:moveTo>
                    <a:cubicBezTo>
                      <a:pt x="81" y="83"/>
                      <a:pt x="82" y="81"/>
                      <a:pt x="82" y="80"/>
                    </a:cubicBezTo>
                    <a:cubicBezTo>
                      <a:pt x="82" y="78"/>
                      <a:pt x="81" y="77"/>
                      <a:pt x="79" y="77"/>
                    </a:cubicBezTo>
                    <a:cubicBezTo>
                      <a:pt x="78" y="77"/>
                      <a:pt x="76" y="78"/>
                      <a:pt x="76" y="80"/>
                    </a:cubicBezTo>
                    <a:cubicBezTo>
                      <a:pt x="76" y="81"/>
                      <a:pt x="77" y="83"/>
                      <a:pt x="79" y="83"/>
                    </a:cubicBezTo>
                    <a:close/>
                    <a:moveTo>
                      <a:pt x="71" y="83"/>
                    </a:moveTo>
                    <a:cubicBezTo>
                      <a:pt x="73" y="83"/>
                      <a:pt x="74" y="82"/>
                      <a:pt x="74" y="80"/>
                    </a:cubicBezTo>
                    <a:cubicBezTo>
                      <a:pt x="74" y="78"/>
                      <a:pt x="73" y="77"/>
                      <a:pt x="71" y="77"/>
                    </a:cubicBezTo>
                    <a:cubicBezTo>
                      <a:pt x="70" y="77"/>
                      <a:pt x="69" y="78"/>
                      <a:pt x="69" y="80"/>
                    </a:cubicBezTo>
                    <a:cubicBezTo>
                      <a:pt x="69" y="82"/>
                      <a:pt x="70" y="83"/>
                      <a:pt x="71" y="83"/>
                    </a:cubicBezTo>
                    <a:close/>
                    <a:moveTo>
                      <a:pt x="17" y="63"/>
                    </a:moveTo>
                    <a:cubicBezTo>
                      <a:pt x="20" y="79"/>
                      <a:pt x="36" y="88"/>
                      <a:pt x="51" y="82"/>
                    </a:cubicBezTo>
                    <a:cubicBezTo>
                      <a:pt x="47" y="73"/>
                      <a:pt x="48" y="64"/>
                      <a:pt x="54" y="56"/>
                    </a:cubicBezTo>
                    <a:cubicBezTo>
                      <a:pt x="46" y="50"/>
                      <a:pt x="43" y="41"/>
                      <a:pt x="44" y="32"/>
                    </a:cubicBezTo>
                    <a:cubicBezTo>
                      <a:pt x="32" y="31"/>
                      <a:pt x="20" y="39"/>
                      <a:pt x="17" y="51"/>
                    </a:cubicBezTo>
                    <a:cubicBezTo>
                      <a:pt x="17" y="52"/>
                      <a:pt x="17" y="52"/>
                      <a:pt x="16" y="52"/>
                    </a:cubicBezTo>
                    <a:cubicBezTo>
                      <a:pt x="1" y="56"/>
                      <a:pt x="1" y="56"/>
                      <a:pt x="1" y="56"/>
                    </a:cubicBezTo>
                    <a:cubicBezTo>
                      <a:pt x="0" y="56"/>
                      <a:pt x="0" y="57"/>
                      <a:pt x="0" y="57"/>
                    </a:cubicBezTo>
                    <a:cubicBezTo>
                      <a:pt x="16" y="63"/>
                      <a:pt x="16" y="63"/>
                      <a:pt x="16" y="63"/>
                    </a:cubicBezTo>
                    <a:cubicBezTo>
                      <a:pt x="16" y="63"/>
                      <a:pt x="17" y="63"/>
                      <a:pt x="17" y="63"/>
                    </a:cubicBezTo>
                    <a:close/>
                    <a:moveTo>
                      <a:pt x="37" y="62"/>
                    </a:moveTo>
                    <a:cubicBezTo>
                      <a:pt x="33" y="62"/>
                      <a:pt x="33" y="62"/>
                      <a:pt x="33" y="62"/>
                    </a:cubicBezTo>
                    <a:cubicBezTo>
                      <a:pt x="32" y="56"/>
                      <a:pt x="37" y="55"/>
                      <a:pt x="37" y="52"/>
                    </a:cubicBezTo>
                    <a:cubicBezTo>
                      <a:pt x="37" y="49"/>
                      <a:pt x="33" y="49"/>
                      <a:pt x="31" y="50"/>
                    </a:cubicBezTo>
                    <a:cubicBezTo>
                      <a:pt x="30" y="47"/>
                      <a:pt x="30" y="47"/>
                      <a:pt x="30" y="47"/>
                    </a:cubicBezTo>
                    <a:cubicBezTo>
                      <a:pt x="34" y="45"/>
                      <a:pt x="41" y="45"/>
                      <a:pt x="41" y="51"/>
                    </a:cubicBezTo>
                    <a:cubicBezTo>
                      <a:pt x="41" y="56"/>
                      <a:pt x="37" y="56"/>
                      <a:pt x="37" y="62"/>
                    </a:cubicBezTo>
                    <a:close/>
                    <a:moveTo>
                      <a:pt x="35" y="70"/>
                    </a:moveTo>
                    <a:cubicBezTo>
                      <a:pt x="33" y="70"/>
                      <a:pt x="32" y="69"/>
                      <a:pt x="32" y="67"/>
                    </a:cubicBezTo>
                    <a:cubicBezTo>
                      <a:pt x="32" y="65"/>
                      <a:pt x="33" y="64"/>
                      <a:pt x="35" y="64"/>
                    </a:cubicBezTo>
                    <a:cubicBezTo>
                      <a:pt x="36" y="64"/>
                      <a:pt x="37" y="65"/>
                      <a:pt x="37" y="67"/>
                    </a:cubicBezTo>
                    <a:cubicBezTo>
                      <a:pt x="37" y="69"/>
                      <a:pt x="36" y="70"/>
                      <a:pt x="35" y="70"/>
                    </a:cubicBezTo>
                    <a:close/>
                    <a:moveTo>
                      <a:pt x="68" y="17"/>
                    </a:moveTo>
                    <a:cubicBezTo>
                      <a:pt x="69" y="33"/>
                      <a:pt x="69" y="33"/>
                      <a:pt x="69" y="33"/>
                    </a:cubicBezTo>
                    <a:cubicBezTo>
                      <a:pt x="72" y="33"/>
                      <a:pt x="72" y="33"/>
                      <a:pt x="72" y="33"/>
                    </a:cubicBezTo>
                    <a:cubicBezTo>
                      <a:pt x="73" y="17"/>
                      <a:pt x="73" y="17"/>
                      <a:pt x="73" y="17"/>
                    </a:cubicBezTo>
                    <a:cubicBezTo>
                      <a:pt x="68" y="17"/>
                      <a:pt x="68" y="17"/>
                      <a:pt x="68" y="17"/>
                    </a:cubicBezTo>
                    <a:close/>
                    <a:moveTo>
                      <a:pt x="70" y="41"/>
                    </a:moveTo>
                    <a:cubicBezTo>
                      <a:pt x="72" y="41"/>
                      <a:pt x="73" y="39"/>
                      <a:pt x="73" y="38"/>
                    </a:cubicBezTo>
                    <a:cubicBezTo>
                      <a:pt x="73" y="36"/>
                      <a:pt x="72" y="35"/>
                      <a:pt x="70" y="35"/>
                    </a:cubicBezTo>
                    <a:cubicBezTo>
                      <a:pt x="69" y="35"/>
                      <a:pt x="68" y="36"/>
                      <a:pt x="68" y="38"/>
                    </a:cubicBezTo>
                    <a:cubicBezTo>
                      <a:pt x="68" y="39"/>
                      <a:pt x="69" y="41"/>
                      <a:pt x="70" y="4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a:p>
            </p:txBody>
          </p:sp>
          <p:sp>
            <p:nvSpPr>
              <p:cNvPr id="16" name="Freeform 14">
                <a:extLst>
                  <a:ext uri="{FF2B5EF4-FFF2-40B4-BE49-F238E27FC236}">
                    <a16:creationId xmlns:a16="http://schemas.microsoft.com/office/drawing/2014/main" id="{1FA7DDDD-3BE2-47B7-891E-B2A5BCFB2C35}"/>
                  </a:ext>
                </a:extLst>
              </p:cNvPr>
              <p:cNvSpPr>
                <a:spLocks/>
              </p:cNvSpPr>
              <p:nvPr/>
            </p:nvSpPr>
            <p:spPr bwMode="auto">
              <a:xfrm>
                <a:off x="3840163" y="2554288"/>
                <a:ext cx="1908175" cy="869950"/>
              </a:xfrm>
              <a:custGeom>
                <a:avLst/>
                <a:gdLst>
                  <a:gd name="T0" fmla="*/ 539 w 547"/>
                  <a:gd name="T1" fmla="*/ 0 h 250"/>
                  <a:gd name="T2" fmla="*/ 539 w 547"/>
                  <a:gd name="T3" fmla="*/ 25 h 250"/>
                  <a:gd name="T4" fmla="*/ 436 w 547"/>
                  <a:gd name="T5" fmla="*/ 130 h 250"/>
                  <a:gd name="T6" fmla="*/ 111 w 547"/>
                  <a:gd name="T7" fmla="*/ 130 h 250"/>
                  <a:gd name="T8" fmla="*/ 0 w 547"/>
                  <a:gd name="T9" fmla="*/ 240 h 250"/>
                  <a:gd name="T10" fmla="*/ 0 w 547"/>
                  <a:gd name="T11" fmla="*/ 246 h 250"/>
                  <a:gd name="T12" fmla="*/ 4 w 547"/>
                  <a:gd name="T13" fmla="*/ 250 h 250"/>
                  <a:gd name="T14" fmla="*/ 8 w 547"/>
                  <a:gd name="T15" fmla="*/ 246 h 250"/>
                  <a:gd name="T16" fmla="*/ 8 w 547"/>
                  <a:gd name="T17" fmla="*/ 240 h 250"/>
                  <a:gd name="T18" fmla="*/ 111 w 547"/>
                  <a:gd name="T19" fmla="*/ 138 h 250"/>
                  <a:gd name="T20" fmla="*/ 436 w 547"/>
                  <a:gd name="T21" fmla="*/ 138 h 250"/>
                  <a:gd name="T22" fmla="*/ 547 w 547"/>
                  <a:gd name="T23" fmla="*/ 25 h 250"/>
                  <a:gd name="T24" fmla="*/ 547 w 547"/>
                  <a:gd name="T25" fmla="*/ 0 h 250"/>
                  <a:gd name="T26" fmla="*/ 543 w 547"/>
                  <a:gd name="T27" fmla="*/ 0 h 250"/>
                  <a:gd name="T28" fmla="*/ 539 w 547"/>
                  <a:gd name="T2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 h="250">
                    <a:moveTo>
                      <a:pt x="539" y="0"/>
                    </a:moveTo>
                    <a:cubicBezTo>
                      <a:pt x="539" y="25"/>
                      <a:pt x="539" y="25"/>
                      <a:pt x="539" y="25"/>
                    </a:cubicBezTo>
                    <a:cubicBezTo>
                      <a:pt x="539" y="82"/>
                      <a:pt x="492" y="130"/>
                      <a:pt x="436" y="130"/>
                    </a:cubicBezTo>
                    <a:cubicBezTo>
                      <a:pt x="111" y="130"/>
                      <a:pt x="111" y="130"/>
                      <a:pt x="111" y="130"/>
                    </a:cubicBezTo>
                    <a:cubicBezTo>
                      <a:pt x="50" y="130"/>
                      <a:pt x="0" y="179"/>
                      <a:pt x="0" y="240"/>
                    </a:cubicBezTo>
                    <a:cubicBezTo>
                      <a:pt x="0" y="246"/>
                      <a:pt x="0" y="246"/>
                      <a:pt x="0" y="246"/>
                    </a:cubicBezTo>
                    <a:cubicBezTo>
                      <a:pt x="0" y="248"/>
                      <a:pt x="2" y="250"/>
                      <a:pt x="4" y="250"/>
                    </a:cubicBezTo>
                    <a:cubicBezTo>
                      <a:pt x="6" y="250"/>
                      <a:pt x="8" y="248"/>
                      <a:pt x="8" y="246"/>
                    </a:cubicBezTo>
                    <a:cubicBezTo>
                      <a:pt x="8" y="240"/>
                      <a:pt x="8" y="240"/>
                      <a:pt x="8" y="240"/>
                    </a:cubicBezTo>
                    <a:cubicBezTo>
                      <a:pt x="8" y="184"/>
                      <a:pt x="54" y="138"/>
                      <a:pt x="111" y="138"/>
                    </a:cubicBezTo>
                    <a:cubicBezTo>
                      <a:pt x="436" y="138"/>
                      <a:pt x="436" y="138"/>
                      <a:pt x="436" y="138"/>
                    </a:cubicBezTo>
                    <a:cubicBezTo>
                      <a:pt x="496" y="138"/>
                      <a:pt x="547" y="86"/>
                      <a:pt x="547" y="25"/>
                    </a:cubicBezTo>
                    <a:cubicBezTo>
                      <a:pt x="547" y="0"/>
                      <a:pt x="547" y="0"/>
                      <a:pt x="547" y="0"/>
                    </a:cubicBezTo>
                    <a:cubicBezTo>
                      <a:pt x="545" y="0"/>
                      <a:pt x="544" y="0"/>
                      <a:pt x="543" y="0"/>
                    </a:cubicBezTo>
                    <a:cubicBezTo>
                      <a:pt x="541" y="0"/>
                      <a:pt x="540" y="0"/>
                      <a:pt x="539"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a:p>
            </p:txBody>
          </p:sp>
          <p:sp>
            <p:nvSpPr>
              <p:cNvPr id="18" name="Freeform 16">
                <a:extLst>
                  <a:ext uri="{FF2B5EF4-FFF2-40B4-BE49-F238E27FC236}">
                    <a16:creationId xmlns:a16="http://schemas.microsoft.com/office/drawing/2014/main" id="{873EA6AC-44FB-4F69-B40D-5FD957C21B7D}"/>
                  </a:ext>
                </a:extLst>
              </p:cNvPr>
              <p:cNvSpPr>
                <a:spLocks noEditPoints="1"/>
              </p:cNvSpPr>
              <p:nvPr/>
            </p:nvSpPr>
            <p:spPr bwMode="auto">
              <a:xfrm>
                <a:off x="5651501" y="2390775"/>
                <a:ext cx="163513" cy="163513"/>
              </a:xfrm>
              <a:custGeom>
                <a:avLst/>
                <a:gdLst>
                  <a:gd name="T0" fmla="*/ 24 w 47"/>
                  <a:gd name="T1" fmla="*/ 0 h 47"/>
                  <a:gd name="T2" fmla="*/ 0 w 47"/>
                  <a:gd name="T3" fmla="*/ 24 h 47"/>
                  <a:gd name="T4" fmla="*/ 20 w 47"/>
                  <a:gd name="T5" fmla="*/ 47 h 47"/>
                  <a:gd name="T6" fmla="*/ 24 w 47"/>
                  <a:gd name="T7" fmla="*/ 47 h 47"/>
                  <a:gd name="T8" fmla="*/ 28 w 47"/>
                  <a:gd name="T9" fmla="*/ 47 h 47"/>
                  <a:gd name="T10" fmla="*/ 47 w 47"/>
                  <a:gd name="T11" fmla="*/ 24 h 47"/>
                  <a:gd name="T12" fmla="*/ 24 w 47"/>
                  <a:gd name="T13" fmla="*/ 0 h 47"/>
                  <a:gd name="T14" fmla="*/ 39 w 47"/>
                  <a:gd name="T15" fmla="*/ 24 h 47"/>
                  <a:gd name="T16" fmla="*/ 24 w 47"/>
                  <a:gd name="T17" fmla="*/ 39 h 47"/>
                  <a:gd name="T18" fmla="*/ 8 w 47"/>
                  <a:gd name="T19" fmla="*/ 24 h 47"/>
                  <a:gd name="T20" fmla="*/ 24 w 47"/>
                  <a:gd name="T21" fmla="*/ 8 h 47"/>
                  <a:gd name="T22" fmla="*/ 39 w 47"/>
                  <a:gd name="T2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7">
                    <a:moveTo>
                      <a:pt x="24" y="0"/>
                    </a:moveTo>
                    <a:cubicBezTo>
                      <a:pt x="11" y="0"/>
                      <a:pt x="0" y="11"/>
                      <a:pt x="0" y="24"/>
                    </a:cubicBezTo>
                    <a:cubicBezTo>
                      <a:pt x="0" y="35"/>
                      <a:pt x="9" y="45"/>
                      <a:pt x="20" y="47"/>
                    </a:cubicBezTo>
                    <a:cubicBezTo>
                      <a:pt x="21" y="47"/>
                      <a:pt x="22" y="47"/>
                      <a:pt x="24" y="47"/>
                    </a:cubicBezTo>
                    <a:cubicBezTo>
                      <a:pt x="25" y="47"/>
                      <a:pt x="26" y="47"/>
                      <a:pt x="28" y="47"/>
                    </a:cubicBezTo>
                    <a:cubicBezTo>
                      <a:pt x="39" y="45"/>
                      <a:pt x="47" y="35"/>
                      <a:pt x="47" y="24"/>
                    </a:cubicBezTo>
                    <a:cubicBezTo>
                      <a:pt x="47" y="11"/>
                      <a:pt x="36" y="0"/>
                      <a:pt x="24" y="0"/>
                    </a:cubicBezTo>
                    <a:close/>
                    <a:moveTo>
                      <a:pt x="39" y="24"/>
                    </a:moveTo>
                    <a:cubicBezTo>
                      <a:pt x="39" y="32"/>
                      <a:pt x="32" y="39"/>
                      <a:pt x="24" y="39"/>
                    </a:cubicBezTo>
                    <a:cubicBezTo>
                      <a:pt x="15" y="39"/>
                      <a:pt x="8" y="32"/>
                      <a:pt x="8" y="24"/>
                    </a:cubicBezTo>
                    <a:cubicBezTo>
                      <a:pt x="8" y="15"/>
                      <a:pt x="15" y="8"/>
                      <a:pt x="24" y="8"/>
                    </a:cubicBezTo>
                    <a:cubicBezTo>
                      <a:pt x="32" y="8"/>
                      <a:pt x="39" y="15"/>
                      <a:pt x="39" y="2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a:p>
            </p:txBody>
          </p:sp>
          <p:sp>
            <p:nvSpPr>
              <p:cNvPr id="19" name="Freeform 17">
                <a:extLst>
                  <a:ext uri="{FF2B5EF4-FFF2-40B4-BE49-F238E27FC236}">
                    <a16:creationId xmlns:a16="http://schemas.microsoft.com/office/drawing/2014/main" id="{8E146106-FB6D-4294-A7F1-BFDE1D3DCB14}"/>
                  </a:ext>
                </a:extLst>
              </p:cNvPr>
              <p:cNvSpPr>
                <a:spLocks noEditPoints="1"/>
              </p:cNvSpPr>
              <p:nvPr/>
            </p:nvSpPr>
            <p:spPr bwMode="auto">
              <a:xfrm>
                <a:off x="5465763" y="3922713"/>
                <a:ext cx="1255713" cy="1211263"/>
              </a:xfrm>
              <a:custGeom>
                <a:avLst/>
                <a:gdLst>
                  <a:gd name="T0" fmla="*/ 243 w 360"/>
                  <a:gd name="T1" fmla="*/ 0 h 348"/>
                  <a:gd name="T2" fmla="*/ 180 w 360"/>
                  <a:gd name="T3" fmla="*/ 30 h 348"/>
                  <a:gd name="T4" fmla="*/ 118 w 360"/>
                  <a:gd name="T5" fmla="*/ 0 h 348"/>
                  <a:gd name="T6" fmla="*/ 0 w 360"/>
                  <a:gd name="T7" fmla="*/ 169 h 348"/>
                  <a:gd name="T8" fmla="*/ 180 w 360"/>
                  <a:gd name="T9" fmla="*/ 348 h 348"/>
                  <a:gd name="T10" fmla="*/ 360 w 360"/>
                  <a:gd name="T11" fmla="*/ 169 h 348"/>
                  <a:gd name="T12" fmla="*/ 243 w 360"/>
                  <a:gd name="T13" fmla="*/ 0 h 348"/>
                  <a:gd name="T14" fmla="*/ 180 w 360"/>
                  <a:gd name="T15" fmla="*/ 292 h 348"/>
                  <a:gd name="T16" fmla="*/ 57 w 360"/>
                  <a:gd name="T17" fmla="*/ 169 h 348"/>
                  <a:gd name="T18" fmla="*/ 180 w 360"/>
                  <a:gd name="T19" fmla="*/ 45 h 348"/>
                  <a:gd name="T20" fmla="*/ 304 w 360"/>
                  <a:gd name="T21" fmla="*/ 169 h 348"/>
                  <a:gd name="T22" fmla="*/ 180 w 360"/>
                  <a:gd name="T23" fmla="*/ 2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348">
                    <a:moveTo>
                      <a:pt x="243" y="0"/>
                    </a:moveTo>
                    <a:cubicBezTo>
                      <a:pt x="228" y="18"/>
                      <a:pt x="206" y="30"/>
                      <a:pt x="180" y="30"/>
                    </a:cubicBezTo>
                    <a:cubicBezTo>
                      <a:pt x="155" y="30"/>
                      <a:pt x="132" y="18"/>
                      <a:pt x="118" y="0"/>
                    </a:cubicBezTo>
                    <a:cubicBezTo>
                      <a:pt x="49" y="25"/>
                      <a:pt x="0" y="91"/>
                      <a:pt x="0" y="169"/>
                    </a:cubicBezTo>
                    <a:cubicBezTo>
                      <a:pt x="0" y="268"/>
                      <a:pt x="81" y="348"/>
                      <a:pt x="180" y="348"/>
                    </a:cubicBezTo>
                    <a:cubicBezTo>
                      <a:pt x="280" y="348"/>
                      <a:pt x="360" y="268"/>
                      <a:pt x="360" y="169"/>
                    </a:cubicBezTo>
                    <a:cubicBezTo>
                      <a:pt x="360" y="91"/>
                      <a:pt x="311" y="25"/>
                      <a:pt x="243" y="0"/>
                    </a:cubicBezTo>
                    <a:close/>
                    <a:moveTo>
                      <a:pt x="180" y="292"/>
                    </a:moveTo>
                    <a:cubicBezTo>
                      <a:pt x="112" y="292"/>
                      <a:pt x="57" y="237"/>
                      <a:pt x="57" y="169"/>
                    </a:cubicBezTo>
                    <a:cubicBezTo>
                      <a:pt x="57" y="100"/>
                      <a:pt x="112" y="45"/>
                      <a:pt x="180" y="45"/>
                    </a:cubicBezTo>
                    <a:cubicBezTo>
                      <a:pt x="248" y="45"/>
                      <a:pt x="304" y="100"/>
                      <a:pt x="304" y="169"/>
                    </a:cubicBezTo>
                    <a:cubicBezTo>
                      <a:pt x="304" y="237"/>
                      <a:pt x="248" y="292"/>
                      <a:pt x="180" y="29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D"/>
              </a:p>
            </p:txBody>
          </p:sp>
          <p:sp>
            <p:nvSpPr>
              <p:cNvPr id="20" name="Freeform 18">
                <a:extLst>
                  <a:ext uri="{FF2B5EF4-FFF2-40B4-BE49-F238E27FC236}">
                    <a16:creationId xmlns:a16="http://schemas.microsoft.com/office/drawing/2014/main" id="{1A8124DD-4B04-4DB4-BBC6-500E9264DDE4}"/>
                  </a:ext>
                </a:extLst>
              </p:cNvPr>
              <p:cNvSpPr>
                <a:spLocks noEditPoints="1"/>
              </p:cNvSpPr>
              <p:nvPr/>
            </p:nvSpPr>
            <p:spPr bwMode="auto">
              <a:xfrm>
                <a:off x="5186363" y="3441700"/>
                <a:ext cx="1817688" cy="1974850"/>
              </a:xfrm>
              <a:custGeom>
                <a:avLst/>
                <a:gdLst>
                  <a:gd name="T0" fmla="*/ 260 w 521"/>
                  <a:gd name="T1" fmla="*/ 567 h 567"/>
                  <a:gd name="T2" fmla="*/ 0 w 521"/>
                  <a:gd name="T3" fmla="*/ 307 h 567"/>
                  <a:gd name="T4" fmla="*/ 178 w 521"/>
                  <a:gd name="T5" fmla="*/ 60 h 567"/>
                  <a:gd name="T6" fmla="*/ 260 w 521"/>
                  <a:gd name="T7" fmla="*/ 0 h 567"/>
                  <a:gd name="T8" fmla="*/ 343 w 521"/>
                  <a:gd name="T9" fmla="*/ 60 h 567"/>
                  <a:gd name="T10" fmla="*/ 521 w 521"/>
                  <a:gd name="T11" fmla="*/ 307 h 567"/>
                  <a:gd name="T12" fmla="*/ 260 w 521"/>
                  <a:gd name="T13" fmla="*/ 567 h 567"/>
                  <a:gd name="T14" fmla="*/ 260 w 521"/>
                  <a:gd name="T15" fmla="*/ 12 h 567"/>
                  <a:gd name="T16" fmla="*/ 188 w 521"/>
                  <a:gd name="T17" fmla="*/ 66 h 567"/>
                  <a:gd name="T18" fmla="*/ 184 w 521"/>
                  <a:gd name="T19" fmla="*/ 70 h 567"/>
                  <a:gd name="T20" fmla="*/ 12 w 521"/>
                  <a:gd name="T21" fmla="*/ 307 h 567"/>
                  <a:gd name="T22" fmla="*/ 260 w 521"/>
                  <a:gd name="T23" fmla="*/ 555 h 567"/>
                  <a:gd name="T24" fmla="*/ 509 w 521"/>
                  <a:gd name="T25" fmla="*/ 307 h 567"/>
                  <a:gd name="T26" fmla="*/ 336 w 521"/>
                  <a:gd name="T27" fmla="*/ 70 h 567"/>
                  <a:gd name="T28" fmla="*/ 332 w 521"/>
                  <a:gd name="T29" fmla="*/ 66 h 567"/>
                  <a:gd name="T30" fmla="*/ 260 w 521"/>
                  <a:gd name="T31" fmla="*/ 1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1" h="567">
                    <a:moveTo>
                      <a:pt x="260" y="567"/>
                    </a:moveTo>
                    <a:cubicBezTo>
                      <a:pt x="117" y="567"/>
                      <a:pt x="0" y="450"/>
                      <a:pt x="0" y="307"/>
                    </a:cubicBezTo>
                    <a:cubicBezTo>
                      <a:pt x="0" y="194"/>
                      <a:pt x="71" y="95"/>
                      <a:pt x="178" y="60"/>
                    </a:cubicBezTo>
                    <a:cubicBezTo>
                      <a:pt x="189" y="24"/>
                      <a:pt x="223" y="0"/>
                      <a:pt x="260" y="0"/>
                    </a:cubicBezTo>
                    <a:cubicBezTo>
                      <a:pt x="298" y="0"/>
                      <a:pt x="331" y="24"/>
                      <a:pt x="343" y="60"/>
                    </a:cubicBezTo>
                    <a:cubicBezTo>
                      <a:pt x="449" y="95"/>
                      <a:pt x="521" y="194"/>
                      <a:pt x="521" y="307"/>
                    </a:cubicBezTo>
                    <a:cubicBezTo>
                      <a:pt x="521" y="450"/>
                      <a:pt x="404" y="567"/>
                      <a:pt x="260" y="567"/>
                    </a:cubicBezTo>
                    <a:close/>
                    <a:moveTo>
                      <a:pt x="260" y="12"/>
                    </a:moveTo>
                    <a:cubicBezTo>
                      <a:pt x="227" y="12"/>
                      <a:pt x="198" y="34"/>
                      <a:pt x="188" y="66"/>
                    </a:cubicBezTo>
                    <a:cubicBezTo>
                      <a:pt x="188" y="68"/>
                      <a:pt x="186" y="69"/>
                      <a:pt x="184" y="70"/>
                    </a:cubicBezTo>
                    <a:cubicBezTo>
                      <a:pt x="81" y="103"/>
                      <a:pt x="12" y="198"/>
                      <a:pt x="12" y="307"/>
                    </a:cubicBezTo>
                    <a:cubicBezTo>
                      <a:pt x="12" y="443"/>
                      <a:pt x="123" y="555"/>
                      <a:pt x="260" y="555"/>
                    </a:cubicBezTo>
                    <a:cubicBezTo>
                      <a:pt x="397" y="555"/>
                      <a:pt x="509" y="443"/>
                      <a:pt x="509" y="307"/>
                    </a:cubicBezTo>
                    <a:cubicBezTo>
                      <a:pt x="509" y="198"/>
                      <a:pt x="439" y="103"/>
                      <a:pt x="336" y="70"/>
                    </a:cubicBezTo>
                    <a:cubicBezTo>
                      <a:pt x="334" y="69"/>
                      <a:pt x="333" y="68"/>
                      <a:pt x="332" y="66"/>
                    </a:cubicBezTo>
                    <a:cubicBezTo>
                      <a:pt x="323" y="34"/>
                      <a:pt x="293" y="12"/>
                      <a:pt x="260" y="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D"/>
              </a:p>
            </p:txBody>
          </p:sp>
          <p:sp>
            <p:nvSpPr>
              <p:cNvPr id="21" name="Freeform 19">
                <a:extLst>
                  <a:ext uri="{FF2B5EF4-FFF2-40B4-BE49-F238E27FC236}">
                    <a16:creationId xmlns:a16="http://schemas.microsoft.com/office/drawing/2014/main" id="{1E28067A-0773-4B87-9377-47FF2A86FCE5}"/>
                  </a:ext>
                </a:extLst>
              </p:cNvPr>
              <p:cNvSpPr>
                <a:spLocks noEditPoints="1"/>
              </p:cNvSpPr>
              <p:nvPr/>
            </p:nvSpPr>
            <p:spPr bwMode="auto">
              <a:xfrm>
                <a:off x="6003926" y="3616325"/>
                <a:ext cx="163513" cy="257175"/>
              </a:xfrm>
              <a:custGeom>
                <a:avLst/>
                <a:gdLst>
                  <a:gd name="T0" fmla="*/ 36 w 47"/>
                  <a:gd name="T1" fmla="*/ 21 h 74"/>
                  <a:gd name="T2" fmla="*/ 26 w 47"/>
                  <a:gd name="T3" fmla="*/ 18 h 74"/>
                  <a:gd name="T4" fmla="*/ 26 w 47"/>
                  <a:gd name="T5" fmla="*/ 32 h 74"/>
                  <a:gd name="T6" fmla="*/ 28 w 47"/>
                  <a:gd name="T7" fmla="*/ 32 h 74"/>
                  <a:gd name="T8" fmla="*/ 36 w 47"/>
                  <a:gd name="T9" fmla="*/ 34 h 74"/>
                  <a:gd name="T10" fmla="*/ 45 w 47"/>
                  <a:gd name="T11" fmla="*/ 42 h 74"/>
                  <a:gd name="T12" fmla="*/ 45 w 47"/>
                  <a:gd name="T13" fmla="*/ 56 h 74"/>
                  <a:gd name="T14" fmla="*/ 27 w 47"/>
                  <a:gd name="T15" fmla="*/ 65 h 74"/>
                  <a:gd name="T16" fmla="*/ 27 w 47"/>
                  <a:gd name="T17" fmla="*/ 72 h 74"/>
                  <a:gd name="T18" fmla="*/ 25 w 47"/>
                  <a:gd name="T19" fmla="*/ 74 h 74"/>
                  <a:gd name="T20" fmla="*/ 25 w 47"/>
                  <a:gd name="T21" fmla="*/ 74 h 74"/>
                  <a:gd name="T22" fmla="*/ 22 w 47"/>
                  <a:gd name="T23" fmla="*/ 72 h 74"/>
                  <a:gd name="T24" fmla="*/ 22 w 47"/>
                  <a:gd name="T25" fmla="*/ 65 h 74"/>
                  <a:gd name="T26" fmla="*/ 6 w 47"/>
                  <a:gd name="T27" fmla="*/ 61 h 74"/>
                  <a:gd name="T28" fmla="*/ 11 w 47"/>
                  <a:gd name="T29" fmla="*/ 52 h 74"/>
                  <a:gd name="T30" fmla="*/ 23 w 47"/>
                  <a:gd name="T31" fmla="*/ 55 h 74"/>
                  <a:gd name="T32" fmla="*/ 23 w 47"/>
                  <a:gd name="T33" fmla="*/ 42 h 74"/>
                  <a:gd name="T34" fmla="*/ 13 w 47"/>
                  <a:gd name="T35" fmla="*/ 39 h 74"/>
                  <a:gd name="T36" fmla="*/ 4 w 47"/>
                  <a:gd name="T37" fmla="*/ 26 h 74"/>
                  <a:gd name="T38" fmla="*/ 15 w 47"/>
                  <a:gd name="T39" fmla="*/ 10 h 74"/>
                  <a:gd name="T40" fmla="*/ 22 w 47"/>
                  <a:gd name="T41" fmla="*/ 8 h 74"/>
                  <a:gd name="T42" fmla="*/ 22 w 47"/>
                  <a:gd name="T43" fmla="*/ 3 h 74"/>
                  <a:gd name="T44" fmla="*/ 25 w 47"/>
                  <a:gd name="T45" fmla="*/ 0 h 74"/>
                  <a:gd name="T46" fmla="*/ 25 w 47"/>
                  <a:gd name="T47" fmla="*/ 0 h 74"/>
                  <a:gd name="T48" fmla="*/ 27 w 47"/>
                  <a:gd name="T49" fmla="*/ 3 h 74"/>
                  <a:gd name="T50" fmla="*/ 27 w 47"/>
                  <a:gd name="T51" fmla="*/ 8 h 74"/>
                  <a:gd name="T52" fmla="*/ 40 w 47"/>
                  <a:gd name="T53" fmla="*/ 12 h 74"/>
                  <a:gd name="T54" fmla="*/ 42 w 47"/>
                  <a:gd name="T55" fmla="*/ 19 h 74"/>
                  <a:gd name="T56" fmla="*/ 36 w 47"/>
                  <a:gd name="T57" fmla="*/ 21 h 74"/>
                  <a:gd name="T58" fmla="*/ 16 w 47"/>
                  <a:gd name="T59" fmla="*/ 24 h 74"/>
                  <a:gd name="T60" fmla="*/ 17 w 47"/>
                  <a:gd name="T61" fmla="*/ 28 h 74"/>
                  <a:gd name="T62" fmla="*/ 23 w 47"/>
                  <a:gd name="T63" fmla="*/ 31 h 74"/>
                  <a:gd name="T64" fmla="*/ 23 w 47"/>
                  <a:gd name="T65" fmla="*/ 18 h 74"/>
                  <a:gd name="T66" fmla="*/ 16 w 47"/>
                  <a:gd name="T67" fmla="*/ 24 h 74"/>
                  <a:gd name="T68" fmla="*/ 35 w 47"/>
                  <a:gd name="T69" fmla="*/ 50 h 74"/>
                  <a:gd name="T70" fmla="*/ 33 w 47"/>
                  <a:gd name="T71" fmla="*/ 46 h 74"/>
                  <a:gd name="T72" fmla="*/ 26 w 47"/>
                  <a:gd name="T73" fmla="*/ 43 h 74"/>
                  <a:gd name="T74" fmla="*/ 26 w 47"/>
                  <a:gd name="T75" fmla="*/ 56 h 74"/>
                  <a:gd name="T76" fmla="*/ 35 w 47"/>
                  <a:gd name="T77"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 h="74">
                    <a:moveTo>
                      <a:pt x="36" y="21"/>
                    </a:moveTo>
                    <a:cubicBezTo>
                      <a:pt x="33" y="19"/>
                      <a:pt x="30" y="18"/>
                      <a:pt x="26" y="18"/>
                    </a:cubicBezTo>
                    <a:cubicBezTo>
                      <a:pt x="26" y="32"/>
                      <a:pt x="26" y="32"/>
                      <a:pt x="26" y="32"/>
                    </a:cubicBezTo>
                    <a:cubicBezTo>
                      <a:pt x="28" y="32"/>
                      <a:pt x="28" y="32"/>
                      <a:pt x="28" y="32"/>
                    </a:cubicBezTo>
                    <a:cubicBezTo>
                      <a:pt x="31" y="33"/>
                      <a:pt x="34" y="34"/>
                      <a:pt x="36" y="34"/>
                    </a:cubicBezTo>
                    <a:cubicBezTo>
                      <a:pt x="40" y="36"/>
                      <a:pt x="43" y="38"/>
                      <a:pt x="45" y="42"/>
                    </a:cubicBezTo>
                    <a:cubicBezTo>
                      <a:pt x="47" y="46"/>
                      <a:pt x="47" y="52"/>
                      <a:pt x="45" y="56"/>
                    </a:cubicBezTo>
                    <a:cubicBezTo>
                      <a:pt x="42" y="63"/>
                      <a:pt x="35" y="65"/>
                      <a:pt x="27" y="65"/>
                    </a:cubicBezTo>
                    <a:cubicBezTo>
                      <a:pt x="27" y="72"/>
                      <a:pt x="27" y="72"/>
                      <a:pt x="27" y="72"/>
                    </a:cubicBezTo>
                    <a:cubicBezTo>
                      <a:pt x="27" y="73"/>
                      <a:pt x="26" y="74"/>
                      <a:pt x="25" y="74"/>
                    </a:cubicBezTo>
                    <a:cubicBezTo>
                      <a:pt x="25" y="74"/>
                      <a:pt x="25" y="74"/>
                      <a:pt x="25" y="74"/>
                    </a:cubicBezTo>
                    <a:cubicBezTo>
                      <a:pt x="23" y="74"/>
                      <a:pt x="22" y="73"/>
                      <a:pt x="22" y="72"/>
                    </a:cubicBezTo>
                    <a:cubicBezTo>
                      <a:pt x="22" y="65"/>
                      <a:pt x="22" y="65"/>
                      <a:pt x="22" y="65"/>
                    </a:cubicBezTo>
                    <a:cubicBezTo>
                      <a:pt x="17" y="65"/>
                      <a:pt x="11" y="63"/>
                      <a:pt x="6" y="61"/>
                    </a:cubicBezTo>
                    <a:cubicBezTo>
                      <a:pt x="0" y="58"/>
                      <a:pt x="5" y="49"/>
                      <a:pt x="11" y="52"/>
                    </a:cubicBezTo>
                    <a:cubicBezTo>
                      <a:pt x="15" y="53"/>
                      <a:pt x="19" y="55"/>
                      <a:pt x="23" y="55"/>
                    </a:cubicBezTo>
                    <a:cubicBezTo>
                      <a:pt x="23" y="42"/>
                      <a:pt x="23" y="42"/>
                      <a:pt x="23" y="42"/>
                    </a:cubicBezTo>
                    <a:cubicBezTo>
                      <a:pt x="22" y="41"/>
                      <a:pt x="17" y="40"/>
                      <a:pt x="13" y="39"/>
                    </a:cubicBezTo>
                    <a:cubicBezTo>
                      <a:pt x="7" y="36"/>
                      <a:pt x="4" y="31"/>
                      <a:pt x="4" y="26"/>
                    </a:cubicBezTo>
                    <a:cubicBezTo>
                      <a:pt x="4" y="18"/>
                      <a:pt x="9" y="12"/>
                      <a:pt x="15" y="10"/>
                    </a:cubicBezTo>
                    <a:cubicBezTo>
                      <a:pt x="18" y="9"/>
                      <a:pt x="20" y="8"/>
                      <a:pt x="22" y="8"/>
                    </a:cubicBezTo>
                    <a:cubicBezTo>
                      <a:pt x="22" y="3"/>
                      <a:pt x="22" y="3"/>
                      <a:pt x="22" y="3"/>
                    </a:cubicBezTo>
                    <a:cubicBezTo>
                      <a:pt x="22" y="1"/>
                      <a:pt x="23" y="0"/>
                      <a:pt x="25" y="0"/>
                    </a:cubicBezTo>
                    <a:cubicBezTo>
                      <a:pt x="25" y="0"/>
                      <a:pt x="25" y="0"/>
                      <a:pt x="25" y="0"/>
                    </a:cubicBezTo>
                    <a:cubicBezTo>
                      <a:pt x="26" y="0"/>
                      <a:pt x="27" y="1"/>
                      <a:pt x="27" y="3"/>
                    </a:cubicBezTo>
                    <a:cubicBezTo>
                      <a:pt x="27" y="8"/>
                      <a:pt x="27" y="8"/>
                      <a:pt x="27" y="8"/>
                    </a:cubicBezTo>
                    <a:cubicBezTo>
                      <a:pt x="31" y="8"/>
                      <a:pt x="36" y="9"/>
                      <a:pt x="40" y="12"/>
                    </a:cubicBezTo>
                    <a:cubicBezTo>
                      <a:pt x="43" y="13"/>
                      <a:pt x="44" y="16"/>
                      <a:pt x="42" y="19"/>
                    </a:cubicBezTo>
                    <a:cubicBezTo>
                      <a:pt x="41" y="21"/>
                      <a:pt x="38" y="22"/>
                      <a:pt x="36" y="21"/>
                    </a:cubicBezTo>
                    <a:close/>
                    <a:moveTo>
                      <a:pt x="16" y="24"/>
                    </a:moveTo>
                    <a:cubicBezTo>
                      <a:pt x="16" y="26"/>
                      <a:pt x="16" y="27"/>
                      <a:pt x="17" y="28"/>
                    </a:cubicBezTo>
                    <a:cubicBezTo>
                      <a:pt x="19" y="29"/>
                      <a:pt x="21" y="30"/>
                      <a:pt x="23" y="31"/>
                    </a:cubicBezTo>
                    <a:cubicBezTo>
                      <a:pt x="23" y="18"/>
                      <a:pt x="23" y="18"/>
                      <a:pt x="23" y="18"/>
                    </a:cubicBezTo>
                    <a:cubicBezTo>
                      <a:pt x="18" y="18"/>
                      <a:pt x="16" y="20"/>
                      <a:pt x="16" y="24"/>
                    </a:cubicBezTo>
                    <a:close/>
                    <a:moveTo>
                      <a:pt x="35" y="50"/>
                    </a:moveTo>
                    <a:cubicBezTo>
                      <a:pt x="35" y="48"/>
                      <a:pt x="34" y="47"/>
                      <a:pt x="33" y="46"/>
                    </a:cubicBezTo>
                    <a:cubicBezTo>
                      <a:pt x="31" y="45"/>
                      <a:pt x="29" y="44"/>
                      <a:pt x="26" y="43"/>
                    </a:cubicBezTo>
                    <a:cubicBezTo>
                      <a:pt x="26" y="56"/>
                      <a:pt x="26" y="56"/>
                      <a:pt x="26" y="56"/>
                    </a:cubicBezTo>
                    <a:cubicBezTo>
                      <a:pt x="32" y="55"/>
                      <a:pt x="35" y="53"/>
                      <a:pt x="35"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D"/>
              </a:p>
            </p:txBody>
          </p:sp>
          <p:sp>
            <p:nvSpPr>
              <p:cNvPr id="22" name="Freeform 20">
                <a:extLst>
                  <a:ext uri="{FF2B5EF4-FFF2-40B4-BE49-F238E27FC236}">
                    <a16:creationId xmlns:a16="http://schemas.microsoft.com/office/drawing/2014/main" id="{E40E13A7-EDCC-4F28-9CD7-1BAC4556012A}"/>
                  </a:ext>
                </a:extLst>
              </p:cNvPr>
              <p:cNvSpPr>
                <a:spLocks/>
              </p:cNvSpPr>
              <p:nvPr/>
            </p:nvSpPr>
            <p:spPr bwMode="auto">
              <a:xfrm>
                <a:off x="5895976" y="3552825"/>
                <a:ext cx="414338" cy="384175"/>
              </a:xfrm>
              <a:custGeom>
                <a:avLst/>
                <a:gdLst>
                  <a:gd name="T0" fmla="*/ 114 w 119"/>
                  <a:gd name="T1" fmla="*/ 42 h 110"/>
                  <a:gd name="T2" fmla="*/ 107 w 119"/>
                  <a:gd name="T3" fmla="*/ 42 h 110"/>
                  <a:gd name="T4" fmla="*/ 50 w 119"/>
                  <a:gd name="T5" fmla="*/ 3 h 110"/>
                  <a:gd name="T6" fmla="*/ 2 w 119"/>
                  <a:gd name="T7" fmla="*/ 52 h 110"/>
                  <a:gd name="T8" fmla="*/ 56 w 119"/>
                  <a:gd name="T9" fmla="*/ 110 h 110"/>
                  <a:gd name="T10" fmla="*/ 102 w 119"/>
                  <a:gd name="T11" fmla="*/ 83 h 110"/>
                  <a:gd name="T12" fmla="*/ 100 w 119"/>
                  <a:gd name="T13" fmla="*/ 77 h 110"/>
                  <a:gd name="T14" fmla="*/ 100 w 119"/>
                  <a:gd name="T15" fmla="*/ 77 h 110"/>
                  <a:gd name="T16" fmla="*/ 95 w 119"/>
                  <a:gd name="T17" fmla="*/ 79 h 110"/>
                  <a:gd name="T18" fmla="*/ 52 w 119"/>
                  <a:gd name="T19" fmla="*/ 102 h 110"/>
                  <a:gd name="T20" fmla="*/ 10 w 119"/>
                  <a:gd name="T21" fmla="*/ 59 h 110"/>
                  <a:gd name="T22" fmla="*/ 56 w 119"/>
                  <a:gd name="T23" fmla="*/ 11 h 110"/>
                  <a:gd name="T24" fmla="*/ 99 w 119"/>
                  <a:gd name="T25" fmla="*/ 42 h 110"/>
                  <a:gd name="T26" fmla="*/ 92 w 119"/>
                  <a:gd name="T27" fmla="*/ 42 h 110"/>
                  <a:gd name="T28" fmla="*/ 89 w 119"/>
                  <a:gd name="T29" fmla="*/ 48 h 110"/>
                  <a:gd name="T30" fmla="*/ 100 w 119"/>
                  <a:gd name="T31" fmla="*/ 65 h 110"/>
                  <a:gd name="T32" fmla="*/ 106 w 119"/>
                  <a:gd name="T33" fmla="*/ 65 h 110"/>
                  <a:gd name="T34" fmla="*/ 117 w 119"/>
                  <a:gd name="T35" fmla="*/ 48 h 110"/>
                  <a:gd name="T36" fmla="*/ 114 w 119"/>
                  <a:gd name="T37" fmla="*/ 4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10">
                    <a:moveTo>
                      <a:pt x="114" y="42"/>
                    </a:moveTo>
                    <a:cubicBezTo>
                      <a:pt x="107" y="42"/>
                      <a:pt x="107" y="42"/>
                      <a:pt x="107" y="42"/>
                    </a:cubicBezTo>
                    <a:cubicBezTo>
                      <a:pt x="101" y="18"/>
                      <a:pt x="77" y="0"/>
                      <a:pt x="50" y="3"/>
                    </a:cubicBezTo>
                    <a:cubicBezTo>
                      <a:pt x="25" y="5"/>
                      <a:pt x="4" y="26"/>
                      <a:pt x="2" y="52"/>
                    </a:cubicBezTo>
                    <a:cubicBezTo>
                      <a:pt x="0" y="83"/>
                      <a:pt x="25" y="110"/>
                      <a:pt x="56" y="110"/>
                    </a:cubicBezTo>
                    <a:cubicBezTo>
                      <a:pt x="75" y="110"/>
                      <a:pt x="93" y="99"/>
                      <a:pt x="102" y="83"/>
                    </a:cubicBezTo>
                    <a:cubicBezTo>
                      <a:pt x="103" y="81"/>
                      <a:pt x="102" y="78"/>
                      <a:pt x="100" y="77"/>
                    </a:cubicBezTo>
                    <a:cubicBezTo>
                      <a:pt x="100" y="77"/>
                      <a:pt x="100" y="77"/>
                      <a:pt x="100" y="77"/>
                    </a:cubicBezTo>
                    <a:cubicBezTo>
                      <a:pt x="98" y="77"/>
                      <a:pt x="96" y="77"/>
                      <a:pt x="95" y="79"/>
                    </a:cubicBezTo>
                    <a:cubicBezTo>
                      <a:pt x="87" y="93"/>
                      <a:pt x="70" y="103"/>
                      <a:pt x="52" y="102"/>
                    </a:cubicBezTo>
                    <a:cubicBezTo>
                      <a:pt x="30" y="100"/>
                      <a:pt x="12" y="82"/>
                      <a:pt x="10" y="59"/>
                    </a:cubicBezTo>
                    <a:cubicBezTo>
                      <a:pt x="8" y="33"/>
                      <a:pt x="29" y="11"/>
                      <a:pt x="56" y="11"/>
                    </a:cubicBezTo>
                    <a:cubicBezTo>
                      <a:pt x="76" y="11"/>
                      <a:pt x="93" y="24"/>
                      <a:pt x="99" y="42"/>
                    </a:cubicBezTo>
                    <a:cubicBezTo>
                      <a:pt x="92" y="42"/>
                      <a:pt x="92" y="42"/>
                      <a:pt x="92" y="42"/>
                    </a:cubicBezTo>
                    <a:cubicBezTo>
                      <a:pt x="89" y="42"/>
                      <a:pt x="87" y="45"/>
                      <a:pt x="89" y="48"/>
                    </a:cubicBezTo>
                    <a:cubicBezTo>
                      <a:pt x="100" y="65"/>
                      <a:pt x="100" y="65"/>
                      <a:pt x="100" y="65"/>
                    </a:cubicBezTo>
                    <a:cubicBezTo>
                      <a:pt x="101" y="67"/>
                      <a:pt x="104" y="67"/>
                      <a:pt x="106" y="65"/>
                    </a:cubicBezTo>
                    <a:cubicBezTo>
                      <a:pt x="117" y="48"/>
                      <a:pt x="117" y="48"/>
                      <a:pt x="117" y="48"/>
                    </a:cubicBezTo>
                    <a:cubicBezTo>
                      <a:pt x="119" y="45"/>
                      <a:pt x="117" y="42"/>
                      <a:pt x="114" y="4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D"/>
              </a:p>
            </p:txBody>
          </p:sp>
          <p:sp>
            <p:nvSpPr>
              <p:cNvPr id="23" name="Freeform 21">
                <a:extLst>
                  <a:ext uri="{FF2B5EF4-FFF2-40B4-BE49-F238E27FC236}">
                    <a16:creationId xmlns:a16="http://schemas.microsoft.com/office/drawing/2014/main" id="{2EE70047-FDFD-4EF6-9EEB-2F1F256B0F49}"/>
                  </a:ext>
                </a:extLst>
              </p:cNvPr>
              <p:cNvSpPr>
                <a:spLocks/>
              </p:cNvSpPr>
              <p:nvPr/>
            </p:nvSpPr>
            <p:spPr bwMode="auto">
              <a:xfrm>
                <a:off x="6083301" y="2554288"/>
                <a:ext cx="28575" cy="869950"/>
              </a:xfrm>
              <a:custGeom>
                <a:avLst/>
                <a:gdLst>
                  <a:gd name="T0" fmla="*/ 0 w 8"/>
                  <a:gd name="T1" fmla="*/ 0 h 250"/>
                  <a:gd name="T2" fmla="*/ 0 w 8"/>
                  <a:gd name="T3" fmla="*/ 246 h 250"/>
                  <a:gd name="T4" fmla="*/ 4 w 8"/>
                  <a:gd name="T5" fmla="*/ 250 h 250"/>
                  <a:gd name="T6" fmla="*/ 8 w 8"/>
                  <a:gd name="T7" fmla="*/ 246 h 250"/>
                  <a:gd name="T8" fmla="*/ 8 w 8"/>
                  <a:gd name="T9" fmla="*/ 0 h 250"/>
                  <a:gd name="T10" fmla="*/ 4 w 8"/>
                  <a:gd name="T11" fmla="*/ 0 h 250"/>
                  <a:gd name="T12" fmla="*/ 0 w 8"/>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8" h="250">
                    <a:moveTo>
                      <a:pt x="0" y="0"/>
                    </a:moveTo>
                    <a:cubicBezTo>
                      <a:pt x="0" y="246"/>
                      <a:pt x="0" y="246"/>
                      <a:pt x="0" y="246"/>
                    </a:cubicBezTo>
                    <a:cubicBezTo>
                      <a:pt x="0" y="248"/>
                      <a:pt x="2" y="250"/>
                      <a:pt x="4" y="250"/>
                    </a:cubicBezTo>
                    <a:cubicBezTo>
                      <a:pt x="6" y="250"/>
                      <a:pt x="8" y="248"/>
                      <a:pt x="8" y="246"/>
                    </a:cubicBezTo>
                    <a:cubicBezTo>
                      <a:pt x="8" y="0"/>
                      <a:pt x="8" y="0"/>
                      <a:pt x="8" y="0"/>
                    </a:cubicBezTo>
                    <a:cubicBezTo>
                      <a:pt x="6" y="0"/>
                      <a:pt x="5" y="0"/>
                      <a:pt x="4" y="0"/>
                    </a:cubicBezTo>
                    <a:cubicBezTo>
                      <a:pt x="2" y="0"/>
                      <a:pt x="1" y="0"/>
                      <a:pt x="0"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D"/>
              </a:p>
            </p:txBody>
          </p:sp>
          <p:sp>
            <p:nvSpPr>
              <p:cNvPr id="25" name="Freeform 23">
                <a:extLst>
                  <a:ext uri="{FF2B5EF4-FFF2-40B4-BE49-F238E27FC236}">
                    <a16:creationId xmlns:a16="http://schemas.microsoft.com/office/drawing/2014/main" id="{7FF80F99-EA73-44F7-87E5-C414E7B622E4}"/>
                  </a:ext>
                </a:extLst>
              </p:cNvPr>
              <p:cNvSpPr>
                <a:spLocks noEditPoints="1"/>
              </p:cNvSpPr>
              <p:nvPr/>
            </p:nvSpPr>
            <p:spPr bwMode="auto">
              <a:xfrm>
                <a:off x="6018213" y="2390775"/>
                <a:ext cx="160338" cy="163513"/>
              </a:xfrm>
              <a:custGeom>
                <a:avLst/>
                <a:gdLst>
                  <a:gd name="T0" fmla="*/ 23 w 46"/>
                  <a:gd name="T1" fmla="*/ 0 h 47"/>
                  <a:gd name="T2" fmla="*/ 0 w 46"/>
                  <a:gd name="T3" fmla="*/ 24 h 47"/>
                  <a:gd name="T4" fmla="*/ 19 w 46"/>
                  <a:gd name="T5" fmla="*/ 47 h 47"/>
                  <a:gd name="T6" fmla="*/ 23 w 46"/>
                  <a:gd name="T7" fmla="*/ 47 h 47"/>
                  <a:gd name="T8" fmla="*/ 27 w 46"/>
                  <a:gd name="T9" fmla="*/ 47 h 47"/>
                  <a:gd name="T10" fmla="*/ 46 w 46"/>
                  <a:gd name="T11" fmla="*/ 24 h 47"/>
                  <a:gd name="T12" fmla="*/ 23 w 46"/>
                  <a:gd name="T13" fmla="*/ 0 h 47"/>
                  <a:gd name="T14" fmla="*/ 23 w 46"/>
                  <a:gd name="T15" fmla="*/ 8 h 47"/>
                  <a:gd name="T16" fmla="*/ 38 w 46"/>
                  <a:gd name="T17" fmla="*/ 24 h 47"/>
                  <a:gd name="T18" fmla="*/ 23 w 46"/>
                  <a:gd name="T19" fmla="*/ 39 h 47"/>
                  <a:gd name="T20" fmla="*/ 8 w 46"/>
                  <a:gd name="T21" fmla="*/ 24 h 47"/>
                  <a:gd name="T22" fmla="*/ 23 w 46"/>
                  <a:gd name="T23"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47">
                    <a:moveTo>
                      <a:pt x="23" y="0"/>
                    </a:moveTo>
                    <a:cubicBezTo>
                      <a:pt x="10" y="0"/>
                      <a:pt x="0" y="11"/>
                      <a:pt x="0" y="24"/>
                    </a:cubicBezTo>
                    <a:cubicBezTo>
                      <a:pt x="0" y="35"/>
                      <a:pt x="8" y="45"/>
                      <a:pt x="19" y="47"/>
                    </a:cubicBezTo>
                    <a:cubicBezTo>
                      <a:pt x="20" y="47"/>
                      <a:pt x="21" y="47"/>
                      <a:pt x="23" y="47"/>
                    </a:cubicBezTo>
                    <a:cubicBezTo>
                      <a:pt x="24" y="47"/>
                      <a:pt x="25" y="47"/>
                      <a:pt x="27" y="47"/>
                    </a:cubicBezTo>
                    <a:cubicBezTo>
                      <a:pt x="38" y="45"/>
                      <a:pt x="46" y="35"/>
                      <a:pt x="46" y="24"/>
                    </a:cubicBezTo>
                    <a:cubicBezTo>
                      <a:pt x="46" y="11"/>
                      <a:pt x="36" y="0"/>
                      <a:pt x="23" y="0"/>
                    </a:cubicBezTo>
                    <a:close/>
                    <a:moveTo>
                      <a:pt x="23" y="8"/>
                    </a:moveTo>
                    <a:cubicBezTo>
                      <a:pt x="31" y="8"/>
                      <a:pt x="38" y="15"/>
                      <a:pt x="38" y="24"/>
                    </a:cubicBezTo>
                    <a:cubicBezTo>
                      <a:pt x="38" y="32"/>
                      <a:pt x="31" y="39"/>
                      <a:pt x="23" y="39"/>
                    </a:cubicBezTo>
                    <a:cubicBezTo>
                      <a:pt x="14" y="39"/>
                      <a:pt x="8" y="32"/>
                      <a:pt x="8" y="24"/>
                    </a:cubicBezTo>
                    <a:cubicBezTo>
                      <a:pt x="8" y="15"/>
                      <a:pt x="14" y="8"/>
                      <a:pt x="23"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D"/>
              </a:p>
            </p:txBody>
          </p:sp>
          <p:sp>
            <p:nvSpPr>
              <p:cNvPr id="26" name="Freeform 24">
                <a:extLst>
                  <a:ext uri="{FF2B5EF4-FFF2-40B4-BE49-F238E27FC236}">
                    <a16:creationId xmlns:a16="http://schemas.microsoft.com/office/drawing/2014/main" id="{A9E8C4A6-88D9-463D-A594-826E3E946F35}"/>
                  </a:ext>
                </a:extLst>
              </p:cNvPr>
              <p:cNvSpPr>
                <a:spLocks noEditPoints="1"/>
              </p:cNvSpPr>
              <p:nvPr/>
            </p:nvSpPr>
            <p:spPr bwMode="auto">
              <a:xfrm>
                <a:off x="7716838" y="3922713"/>
                <a:ext cx="1252538" cy="1211263"/>
              </a:xfrm>
              <a:custGeom>
                <a:avLst/>
                <a:gdLst>
                  <a:gd name="T0" fmla="*/ 242 w 359"/>
                  <a:gd name="T1" fmla="*/ 0 h 348"/>
                  <a:gd name="T2" fmla="*/ 179 w 359"/>
                  <a:gd name="T3" fmla="*/ 30 h 348"/>
                  <a:gd name="T4" fmla="*/ 117 w 359"/>
                  <a:gd name="T5" fmla="*/ 0 h 348"/>
                  <a:gd name="T6" fmla="*/ 0 w 359"/>
                  <a:gd name="T7" fmla="*/ 169 h 348"/>
                  <a:gd name="T8" fmla="*/ 179 w 359"/>
                  <a:gd name="T9" fmla="*/ 348 h 348"/>
                  <a:gd name="T10" fmla="*/ 359 w 359"/>
                  <a:gd name="T11" fmla="*/ 169 h 348"/>
                  <a:gd name="T12" fmla="*/ 242 w 359"/>
                  <a:gd name="T13" fmla="*/ 0 h 348"/>
                  <a:gd name="T14" fmla="*/ 179 w 359"/>
                  <a:gd name="T15" fmla="*/ 292 h 348"/>
                  <a:gd name="T16" fmla="*/ 56 w 359"/>
                  <a:gd name="T17" fmla="*/ 169 h 348"/>
                  <a:gd name="T18" fmla="*/ 179 w 359"/>
                  <a:gd name="T19" fmla="*/ 45 h 348"/>
                  <a:gd name="T20" fmla="*/ 303 w 359"/>
                  <a:gd name="T21" fmla="*/ 169 h 348"/>
                  <a:gd name="T22" fmla="*/ 179 w 359"/>
                  <a:gd name="T23" fmla="*/ 2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9" h="348">
                    <a:moveTo>
                      <a:pt x="242" y="0"/>
                    </a:moveTo>
                    <a:cubicBezTo>
                      <a:pt x="227" y="18"/>
                      <a:pt x="205" y="30"/>
                      <a:pt x="179" y="30"/>
                    </a:cubicBezTo>
                    <a:cubicBezTo>
                      <a:pt x="154" y="30"/>
                      <a:pt x="132" y="18"/>
                      <a:pt x="117" y="0"/>
                    </a:cubicBezTo>
                    <a:cubicBezTo>
                      <a:pt x="48" y="25"/>
                      <a:pt x="0" y="91"/>
                      <a:pt x="0" y="169"/>
                    </a:cubicBezTo>
                    <a:cubicBezTo>
                      <a:pt x="0" y="268"/>
                      <a:pt x="80" y="348"/>
                      <a:pt x="179" y="348"/>
                    </a:cubicBezTo>
                    <a:cubicBezTo>
                      <a:pt x="279" y="348"/>
                      <a:pt x="359" y="268"/>
                      <a:pt x="359" y="169"/>
                    </a:cubicBezTo>
                    <a:cubicBezTo>
                      <a:pt x="359" y="91"/>
                      <a:pt x="311" y="25"/>
                      <a:pt x="242" y="0"/>
                    </a:cubicBezTo>
                    <a:close/>
                    <a:moveTo>
                      <a:pt x="179" y="292"/>
                    </a:moveTo>
                    <a:cubicBezTo>
                      <a:pt x="111" y="292"/>
                      <a:pt x="56" y="237"/>
                      <a:pt x="56" y="169"/>
                    </a:cubicBezTo>
                    <a:cubicBezTo>
                      <a:pt x="56" y="100"/>
                      <a:pt x="111" y="45"/>
                      <a:pt x="179" y="45"/>
                    </a:cubicBezTo>
                    <a:cubicBezTo>
                      <a:pt x="248" y="45"/>
                      <a:pt x="303" y="100"/>
                      <a:pt x="303" y="169"/>
                    </a:cubicBezTo>
                    <a:cubicBezTo>
                      <a:pt x="303" y="237"/>
                      <a:pt x="248" y="292"/>
                      <a:pt x="179" y="29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ID"/>
              </a:p>
            </p:txBody>
          </p:sp>
          <p:sp>
            <p:nvSpPr>
              <p:cNvPr id="27" name="Freeform 25">
                <a:extLst>
                  <a:ext uri="{FF2B5EF4-FFF2-40B4-BE49-F238E27FC236}">
                    <a16:creationId xmlns:a16="http://schemas.microsoft.com/office/drawing/2014/main" id="{DC6BAC36-E21B-4097-8FF7-F3FC13F5022E}"/>
                  </a:ext>
                </a:extLst>
              </p:cNvPr>
              <p:cNvSpPr>
                <a:spLocks noEditPoints="1"/>
              </p:cNvSpPr>
              <p:nvPr/>
            </p:nvSpPr>
            <p:spPr bwMode="auto">
              <a:xfrm>
                <a:off x="7434263" y="3441700"/>
                <a:ext cx="1817688" cy="1974850"/>
              </a:xfrm>
              <a:custGeom>
                <a:avLst/>
                <a:gdLst>
                  <a:gd name="T0" fmla="*/ 260 w 521"/>
                  <a:gd name="T1" fmla="*/ 567 h 567"/>
                  <a:gd name="T2" fmla="*/ 0 w 521"/>
                  <a:gd name="T3" fmla="*/ 307 h 567"/>
                  <a:gd name="T4" fmla="*/ 178 w 521"/>
                  <a:gd name="T5" fmla="*/ 60 h 567"/>
                  <a:gd name="T6" fmla="*/ 260 w 521"/>
                  <a:gd name="T7" fmla="*/ 0 h 567"/>
                  <a:gd name="T8" fmla="*/ 343 w 521"/>
                  <a:gd name="T9" fmla="*/ 60 h 567"/>
                  <a:gd name="T10" fmla="*/ 521 w 521"/>
                  <a:gd name="T11" fmla="*/ 307 h 567"/>
                  <a:gd name="T12" fmla="*/ 260 w 521"/>
                  <a:gd name="T13" fmla="*/ 567 h 567"/>
                  <a:gd name="T14" fmla="*/ 260 w 521"/>
                  <a:gd name="T15" fmla="*/ 12 h 567"/>
                  <a:gd name="T16" fmla="*/ 189 w 521"/>
                  <a:gd name="T17" fmla="*/ 66 h 567"/>
                  <a:gd name="T18" fmla="*/ 185 w 521"/>
                  <a:gd name="T19" fmla="*/ 70 h 567"/>
                  <a:gd name="T20" fmla="*/ 12 w 521"/>
                  <a:gd name="T21" fmla="*/ 307 h 567"/>
                  <a:gd name="T22" fmla="*/ 260 w 521"/>
                  <a:gd name="T23" fmla="*/ 555 h 567"/>
                  <a:gd name="T24" fmla="*/ 509 w 521"/>
                  <a:gd name="T25" fmla="*/ 307 h 567"/>
                  <a:gd name="T26" fmla="*/ 336 w 521"/>
                  <a:gd name="T27" fmla="*/ 70 h 567"/>
                  <a:gd name="T28" fmla="*/ 332 w 521"/>
                  <a:gd name="T29" fmla="*/ 66 h 567"/>
                  <a:gd name="T30" fmla="*/ 260 w 521"/>
                  <a:gd name="T31" fmla="*/ 1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1" h="567">
                    <a:moveTo>
                      <a:pt x="260" y="567"/>
                    </a:moveTo>
                    <a:cubicBezTo>
                      <a:pt x="117" y="567"/>
                      <a:pt x="0" y="450"/>
                      <a:pt x="0" y="307"/>
                    </a:cubicBezTo>
                    <a:cubicBezTo>
                      <a:pt x="0" y="194"/>
                      <a:pt x="72" y="95"/>
                      <a:pt x="178" y="60"/>
                    </a:cubicBezTo>
                    <a:cubicBezTo>
                      <a:pt x="190" y="24"/>
                      <a:pt x="223" y="0"/>
                      <a:pt x="260" y="0"/>
                    </a:cubicBezTo>
                    <a:cubicBezTo>
                      <a:pt x="298" y="0"/>
                      <a:pt x="331" y="24"/>
                      <a:pt x="343" y="60"/>
                    </a:cubicBezTo>
                    <a:cubicBezTo>
                      <a:pt x="449" y="95"/>
                      <a:pt x="521" y="194"/>
                      <a:pt x="521" y="307"/>
                    </a:cubicBezTo>
                    <a:cubicBezTo>
                      <a:pt x="521" y="450"/>
                      <a:pt x="404" y="567"/>
                      <a:pt x="260" y="567"/>
                    </a:cubicBezTo>
                    <a:close/>
                    <a:moveTo>
                      <a:pt x="260" y="12"/>
                    </a:moveTo>
                    <a:cubicBezTo>
                      <a:pt x="227" y="12"/>
                      <a:pt x="198" y="34"/>
                      <a:pt x="189" y="66"/>
                    </a:cubicBezTo>
                    <a:cubicBezTo>
                      <a:pt x="188" y="68"/>
                      <a:pt x="187" y="69"/>
                      <a:pt x="185" y="70"/>
                    </a:cubicBezTo>
                    <a:cubicBezTo>
                      <a:pt x="81" y="103"/>
                      <a:pt x="12" y="198"/>
                      <a:pt x="12" y="307"/>
                    </a:cubicBezTo>
                    <a:cubicBezTo>
                      <a:pt x="12" y="443"/>
                      <a:pt x="124" y="555"/>
                      <a:pt x="260" y="555"/>
                    </a:cubicBezTo>
                    <a:cubicBezTo>
                      <a:pt x="397" y="555"/>
                      <a:pt x="509" y="443"/>
                      <a:pt x="509" y="307"/>
                    </a:cubicBezTo>
                    <a:cubicBezTo>
                      <a:pt x="509" y="198"/>
                      <a:pt x="439" y="103"/>
                      <a:pt x="336" y="70"/>
                    </a:cubicBezTo>
                    <a:cubicBezTo>
                      <a:pt x="334" y="69"/>
                      <a:pt x="333" y="68"/>
                      <a:pt x="332" y="66"/>
                    </a:cubicBezTo>
                    <a:cubicBezTo>
                      <a:pt x="323" y="34"/>
                      <a:pt x="294" y="12"/>
                      <a:pt x="260"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ID"/>
              </a:p>
            </p:txBody>
          </p:sp>
          <p:sp>
            <p:nvSpPr>
              <p:cNvPr id="28" name="Rectangle 26">
                <a:extLst>
                  <a:ext uri="{FF2B5EF4-FFF2-40B4-BE49-F238E27FC236}">
                    <a16:creationId xmlns:a16="http://schemas.microsoft.com/office/drawing/2014/main" id="{5F042661-4C40-48B9-ADAC-C99D8DE18BA8}"/>
                  </a:ext>
                </a:extLst>
              </p:cNvPr>
              <p:cNvSpPr>
                <a:spLocks noChangeArrowheads="1"/>
              </p:cNvSpPr>
              <p:nvPr/>
            </p:nvSpPr>
            <p:spPr bwMode="auto">
              <a:xfrm>
                <a:off x="8177213" y="3843338"/>
                <a:ext cx="306388" cy="1270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ID"/>
              </a:p>
            </p:txBody>
          </p:sp>
          <p:sp>
            <p:nvSpPr>
              <p:cNvPr id="29" name="Freeform 27">
                <a:extLst>
                  <a:ext uri="{FF2B5EF4-FFF2-40B4-BE49-F238E27FC236}">
                    <a16:creationId xmlns:a16="http://schemas.microsoft.com/office/drawing/2014/main" id="{38E5D5D5-182A-4F29-8AB7-8EA8B2131C98}"/>
                  </a:ext>
                </a:extLst>
              </p:cNvPr>
              <p:cNvSpPr>
                <a:spLocks/>
              </p:cNvSpPr>
              <p:nvPr/>
            </p:nvSpPr>
            <p:spPr bwMode="auto">
              <a:xfrm>
                <a:off x="8159751" y="3633788"/>
                <a:ext cx="338138" cy="114300"/>
              </a:xfrm>
              <a:custGeom>
                <a:avLst/>
                <a:gdLst>
                  <a:gd name="T0" fmla="*/ 191 w 213"/>
                  <a:gd name="T1" fmla="*/ 7 h 72"/>
                  <a:gd name="T2" fmla="*/ 193 w 213"/>
                  <a:gd name="T3" fmla="*/ 11 h 72"/>
                  <a:gd name="T4" fmla="*/ 127 w 213"/>
                  <a:gd name="T5" fmla="*/ 55 h 72"/>
                  <a:gd name="T6" fmla="*/ 90 w 213"/>
                  <a:gd name="T7" fmla="*/ 0 h 72"/>
                  <a:gd name="T8" fmla="*/ 0 w 213"/>
                  <a:gd name="T9" fmla="*/ 61 h 72"/>
                  <a:gd name="T10" fmla="*/ 0 w 213"/>
                  <a:gd name="T11" fmla="*/ 72 h 72"/>
                  <a:gd name="T12" fmla="*/ 88 w 213"/>
                  <a:gd name="T13" fmla="*/ 11 h 72"/>
                  <a:gd name="T14" fmla="*/ 127 w 213"/>
                  <a:gd name="T15" fmla="*/ 66 h 72"/>
                  <a:gd name="T16" fmla="*/ 198 w 213"/>
                  <a:gd name="T17" fmla="*/ 17 h 72"/>
                  <a:gd name="T18" fmla="*/ 202 w 213"/>
                  <a:gd name="T19" fmla="*/ 22 h 72"/>
                  <a:gd name="T20" fmla="*/ 213 w 213"/>
                  <a:gd name="T21" fmla="*/ 2 h 72"/>
                  <a:gd name="T22" fmla="*/ 191 w 213"/>
                  <a:gd name="T23"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72">
                    <a:moveTo>
                      <a:pt x="191" y="7"/>
                    </a:moveTo>
                    <a:lnTo>
                      <a:pt x="193" y="11"/>
                    </a:lnTo>
                    <a:lnTo>
                      <a:pt x="127" y="55"/>
                    </a:lnTo>
                    <a:lnTo>
                      <a:pt x="90" y="0"/>
                    </a:lnTo>
                    <a:lnTo>
                      <a:pt x="0" y="61"/>
                    </a:lnTo>
                    <a:lnTo>
                      <a:pt x="0" y="72"/>
                    </a:lnTo>
                    <a:lnTo>
                      <a:pt x="88" y="11"/>
                    </a:lnTo>
                    <a:lnTo>
                      <a:pt x="127" y="66"/>
                    </a:lnTo>
                    <a:lnTo>
                      <a:pt x="198" y="17"/>
                    </a:lnTo>
                    <a:lnTo>
                      <a:pt x="202" y="22"/>
                    </a:lnTo>
                    <a:lnTo>
                      <a:pt x="213" y="2"/>
                    </a:lnTo>
                    <a:lnTo>
                      <a:pt x="191" y="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ID"/>
              </a:p>
            </p:txBody>
          </p:sp>
          <p:sp>
            <p:nvSpPr>
              <p:cNvPr id="30" name="Freeform 28">
                <a:extLst>
                  <a:ext uri="{FF2B5EF4-FFF2-40B4-BE49-F238E27FC236}">
                    <a16:creationId xmlns:a16="http://schemas.microsoft.com/office/drawing/2014/main" id="{0C1D07FE-1CDA-43EE-B31E-9A819AACB7F6}"/>
                  </a:ext>
                </a:extLst>
              </p:cNvPr>
              <p:cNvSpPr>
                <a:spLocks/>
              </p:cNvSpPr>
              <p:nvPr/>
            </p:nvSpPr>
            <p:spPr bwMode="auto">
              <a:xfrm>
                <a:off x="8180388" y="3709988"/>
                <a:ext cx="49213" cy="119063"/>
              </a:xfrm>
              <a:custGeom>
                <a:avLst/>
                <a:gdLst>
                  <a:gd name="T0" fmla="*/ 0 w 31"/>
                  <a:gd name="T1" fmla="*/ 75 h 75"/>
                  <a:gd name="T2" fmla="*/ 31 w 31"/>
                  <a:gd name="T3" fmla="*/ 75 h 75"/>
                  <a:gd name="T4" fmla="*/ 31 w 31"/>
                  <a:gd name="T5" fmla="*/ 0 h 75"/>
                  <a:gd name="T6" fmla="*/ 0 w 31"/>
                  <a:gd name="T7" fmla="*/ 22 h 75"/>
                  <a:gd name="T8" fmla="*/ 0 w 31"/>
                  <a:gd name="T9" fmla="*/ 75 h 75"/>
                </a:gdLst>
                <a:ahLst/>
                <a:cxnLst>
                  <a:cxn ang="0">
                    <a:pos x="T0" y="T1"/>
                  </a:cxn>
                  <a:cxn ang="0">
                    <a:pos x="T2" y="T3"/>
                  </a:cxn>
                  <a:cxn ang="0">
                    <a:pos x="T4" y="T5"/>
                  </a:cxn>
                  <a:cxn ang="0">
                    <a:pos x="T6" y="T7"/>
                  </a:cxn>
                  <a:cxn ang="0">
                    <a:pos x="T8" y="T9"/>
                  </a:cxn>
                </a:cxnLst>
                <a:rect l="0" t="0" r="r" b="b"/>
                <a:pathLst>
                  <a:path w="31" h="75">
                    <a:moveTo>
                      <a:pt x="0" y="75"/>
                    </a:moveTo>
                    <a:lnTo>
                      <a:pt x="31" y="75"/>
                    </a:lnTo>
                    <a:lnTo>
                      <a:pt x="31" y="0"/>
                    </a:lnTo>
                    <a:lnTo>
                      <a:pt x="0" y="22"/>
                    </a:lnTo>
                    <a:lnTo>
                      <a:pt x="0" y="7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ID"/>
              </a:p>
            </p:txBody>
          </p:sp>
          <p:sp>
            <p:nvSpPr>
              <p:cNvPr id="31" name="Freeform 29">
                <a:extLst>
                  <a:ext uri="{FF2B5EF4-FFF2-40B4-BE49-F238E27FC236}">
                    <a16:creationId xmlns:a16="http://schemas.microsoft.com/office/drawing/2014/main" id="{81E085D7-0872-4CA7-B696-D5B7D34BC0CE}"/>
                  </a:ext>
                </a:extLst>
              </p:cNvPr>
              <p:cNvSpPr>
                <a:spLocks/>
              </p:cNvSpPr>
              <p:nvPr/>
            </p:nvSpPr>
            <p:spPr bwMode="auto">
              <a:xfrm>
                <a:off x="8424863" y="3678238"/>
                <a:ext cx="52388" cy="150813"/>
              </a:xfrm>
              <a:custGeom>
                <a:avLst/>
                <a:gdLst>
                  <a:gd name="T0" fmla="*/ 29 w 33"/>
                  <a:gd name="T1" fmla="*/ 0 h 95"/>
                  <a:gd name="T2" fmla="*/ 0 w 33"/>
                  <a:gd name="T3" fmla="*/ 20 h 95"/>
                  <a:gd name="T4" fmla="*/ 0 w 33"/>
                  <a:gd name="T5" fmla="*/ 95 h 95"/>
                  <a:gd name="T6" fmla="*/ 33 w 33"/>
                  <a:gd name="T7" fmla="*/ 95 h 95"/>
                  <a:gd name="T8" fmla="*/ 33 w 33"/>
                  <a:gd name="T9" fmla="*/ 5 h 95"/>
                  <a:gd name="T10" fmla="*/ 29 w 33"/>
                  <a:gd name="T11" fmla="*/ 0 h 95"/>
                </a:gdLst>
                <a:ahLst/>
                <a:cxnLst>
                  <a:cxn ang="0">
                    <a:pos x="T0" y="T1"/>
                  </a:cxn>
                  <a:cxn ang="0">
                    <a:pos x="T2" y="T3"/>
                  </a:cxn>
                  <a:cxn ang="0">
                    <a:pos x="T4" y="T5"/>
                  </a:cxn>
                  <a:cxn ang="0">
                    <a:pos x="T6" y="T7"/>
                  </a:cxn>
                  <a:cxn ang="0">
                    <a:pos x="T8" y="T9"/>
                  </a:cxn>
                  <a:cxn ang="0">
                    <a:pos x="T10" y="T11"/>
                  </a:cxn>
                </a:cxnLst>
                <a:rect l="0" t="0" r="r" b="b"/>
                <a:pathLst>
                  <a:path w="33" h="95">
                    <a:moveTo>
                      <a:pt x="29" y="0"/>
                    </a:moveTo>
                    <a:lnTo>
                      <a:pt x="0" y="20"/>
                    </a:lnTo>
                    <a:lnTo>
                      <a:pt x="0" y="95"/>
                    </a:lnTo>
                    <a:lnTo>
                      <a:pt x="33" y="95"/>
                    </a:lnTo>
                    <a:lnTo>
                      <a:pt x="33" y="5"/>
                    </a:lnTo>
                    <a:lnTo>
                      <a:pt x="29"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ID"/>
              </a:p>
            </p:txBody>
          </p:sp>
          <p:sp>
            <p:nvSpPr>
              <p:cNvPr id="32" name="Freeform 30">
                <a:extLst>
                  <a:ext uri="{FF2B5EF4-FFF2-40B4-BE49-F238E27FC236}">
                    <a16:creationId xmlns:a16="http://schemas.microsoft.com/office/drawing/2014/main" id="{45AEAC80-C40A-4660-9239-32EA21AB13B4}"/>
                  </a:ext>
                </a:extLst>
              </p:cNvPr>
              <p:cNvSpPr>
                <a:spLocks/>
              </p:cNvSpPr>
              <p:nvPr/>
            </p:nvSpPr>
            <p:spPr bwMode="auto">
              <a:xfrm>
                <a:off x="8366126" y="3713163"/>
                <a:ext cx="47625" cy="115888"/>
              </a:xfrm>
              <a:custGeom>
                <a:avLst/>
                <a:gdLst>
                  <a:gd name="T0" fmla="*/ 0 w 30"/>
                  <a:gd name="T1" fmla="*/ 22 h 73"/>
                  <a:gd name="T2" fmla="*/ 0 w 30"/>
                  <a:gd name="T3" fmla="*/ 73 h 73"/>
                  <a:gd name="T4" fmla="*/ 30 w 30"/>
                  <a:gd name="T5" fmla="*/ 73 h 73"/>
                  <a:gd name="T6" fmla="*/ 30 w 30"/>
                  <a:gd name="T7" fmla="*/ 0 h 73"/>
                  <a:gd name="T8" fmla="*/ 0 w 30"/>
                  <a:gd name="T9" fmla="*/ 22 h 73"/>
                  <a:gd name="T10" fmla="*/ 0 w 30"/>
                  <a:gd name="T11" fmla="*/ 22 h 73"/>
                </a:gdLst>
                <a:ahLst/>
                <a:cxnLst>
                  <a:cxn ang="0">
                    <a:pos x="T0" y="T1"/>
                  </a:cxn>
                  <a:cxn ang="0">
                    <a:pos x="T2" y="T3"/>
                  </a:cxn>
                  <a:cxn ang="0">
                    <a:pos x="T4" y="T5"/>
                  </a:cxn>
                  <a:cxn ang="0">
                    <a:pos x="T6" y="T7"/>
                  </a:cxn>
                  <a:cxn ang="0">
                    <a:pos x="T8" y="T9"/>
                  </a:cxn>
                  <a:cxn ang="0">
                    <a:pos x="T10" y="T11"/>
                  </a:cxn>
                </a:cxnLst>
                <a:rect l="0" t="0" r="r" b="b"/>
                <a:pathLst>
                  <a:path w="30" h="73">
                    <a:moveTo>
                      <a:pt x="0" y="22"/>
                    </a:moveTo>
                    <a:lnTo>
                      <a:pt x="0" y="73"/>
                    </a:lnTo>
                    <a:lnTo>
                      <a:pt x="30" y="73"/>
                    </a:lnTo>
                    <a:lnTo>
                      <a:pt x="30" y="0"/>
                    </a:lnTo>
                    <a:lnTo>
                      <a:pt x="0" y="22"/>
                    </a:lnTo>
                    <a:lnTo>
                      <a:pt x="0" y="2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ID"/>
              </a:p>
            </p:txBody>
          </p:sp>
          <p:sp>
            <p:nvSpPr>
              <p:cNvPr id="33" name="Freeform 31">
                <a:extLst>
                  <a:ext uri="{FF2B5EF4-FFF2-40B4-BE49-F238E27FC236}">
                    <a16:creationId xmlns:a16="http://schemas.microsoft.com/office/drawing/2014/main" id="{6D40AE4B-CF09-48D5-A740-CC02281749A7}"/>
                  </a:ext>
                </a:extLst>
              </p:cNvPr>
              <p:cNvSpPr>
                <a:spLocks/>
              </p:cNvSpPr>
              <p:nvPr/>
            </p:nvSpPr>
            <p:spPr bwMode="auto">
              <a:xfrm>
                <a:off x="8239126" y="3668713"/>
                <a:ext cx="52388" cy="160338"/>
              </a:xfrm>
              <a:custGeom>
                <a:avLst/>
                <a:gdLst>
                  <a:gd name="T0" fmla="*/ 0 w 33"/>
                  <a:gd name="T1" fmla="*/ 24 h 101"/>
                  <a:gd name="T2" fmla="*/ 0 w 33"/>
                  <a:gd name="T3" fmla="*/ 101 h 101"/>
                  <a:gd name="T4" fmla="*/ 33 w 33"/>
                  <a:gd name="T5" fmla="*/ 101 h 101"/>
                  <a:gd name="T6" fmla="*/ 33 w 33"/>
                  <a:gd name="T7" fmla="*/ 0 h 101"/>
                  <a:gd name="T8" fmla="*/ 0 w 33"/>
                  <a:gd name="T9" fmla="*/ 24 h 101"/>
                </a:gdLst>
                <a:ahLst/>
                <a:cxnLst>
                  <a:cxn ang="0">
                    <a:pos x="T0" y="T1"/>
                  </a:cxn>
                  <a:cxn ang="0">
                    <a:pos x="T2" y="T3"/>
                  </a:cxn>
                  <a:cxn ang="0">
                    <a:pos x="T4" y="T5"/>
                  </a:cxn>
                  <a:cxn ang="0">
                    <a:pos x="T6" y="T7"/>
                  </a:cxn>
                  <a:cxn ang="0">
                    <a:pos x="T8" y="T9"/>
                  </a:cxn>
                </a:cxnLst>
                <a:rect l="0" t="0" r="r" b="b"/>
                <a:pathLst>
                  <a:path w="33" h="101">
                    <a:moveTo>
                      <a:pt x="0" y="24"/>
                    </a:moveTo>
                    <a:lnTo>
                      <a:pt x="0" y="101"/>
                    </a:lnTo>
                    <a:lnTo>
                      <a:pt x="33" y="101"/>
                    </a:lnTo>
                    <a:lnTo>
                      <a:pt x="33" y="0"/>
                    </a:lnTo>
                    <a:lnTo>
                      <a:pt x="0" y="2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ID"/>
              </a:p>
            </p:txBody>
          </p:sp>
          <p:sp>
            <p:nvSpPr>
              <p:cNvPr id="34" name="Freeform 32">
                <a:extLst>
                  <a:ext uri="{FF2B5EF4-FFF2-40B4-BE49-F238E27FC236}">
                    <a16:creationId xmlns:a16="http://schemas.microsoft.com/office/drawing/2014/main" id="{558D4499-1C59-4C19-95CC-3B10D5DCAB59}"/>
                  </a:ext>
                </a:extLst>
              </p:cNvPr>
              <p:cNvSpPr>
                <a:spLocks/>
              </p:cNvSpPr>
              <p:nvPr/>
            </p:nvSpPr>
            <p:spPr bwMode="auto">
              <a:xfrm>
                <a:off x="8302626" y="3675063"/>
                <a:ext cx="52388" cy="153988"/>
              </a:xfrm>
              <a:custGeom>
                <a:avLst/>
                <a:gdLst>
                  <a:gd name="T0" fmla="*/ 0 w 33"/>
                  <a:gd name="T1" fmla="*/ 0 h 97"/>
                  <a:gd name="T2" fmla="*/ 0 w 33"/>
                  <a:gd name="T3" fmla="*/ 97 h 97"/>
                  <a:gd name="T4" fmla="*/ 33 w 33"/>
                  <a:gd name="T5" fmla="*/ 97 h 97"/>
                  <a:gd name="T6" fmla="*/ 33 w 33"/>
                  <a:gd name="T7" fmla="*/ 48 h 97"/>
                  <a:gd name="T8" fmla="*/ 0 w 33"/>
                  <a:gd name="T9" fmla="*/ 0 h 97"/>
                </a:gdLst>
                <a:ahLst/>
                <a:cxnLst>
                  <a:cxn ang="0">
                    <a:pos x="T0" y="T1"/>
                  </a:cxn>
                  <a:cxn ang="0">
                    <a:pos x="T2" y="T3"/>
                  </a:cxn>
                  <a:cxn ang="0">
                    <a:pos x="T4" y="T5"/>
                  </a:cxn>
                  <a:cxn ang="0">
                    <a:pos x="T6" y="T7"/>
                  </a:cxn>
                  <a:cxn ang="0">
                    <a:pos x="T8" y="T9"/>
                  </a:cxn>
                </a:cxnLst>
                <a:rect l="0" t="0" r="r" b="b"/>
                <a:pathLst>
                  <a:path w="33" h="97">
                    <a:moveTo>
                      <a:pt x="0" y="0"/>
                    </a:moveTo>
                    <a:lnTo>
                      <a:pt x="0" y="97"/>
                    </a:lnTo>
                    <a:lnTo>
                      <a:pt x="33" y="97"/>
                    </a:lnTo>
                    <a:lnTo>
                      <a:pt x="33" y="48"/>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ID"/>
              </a:p>
            </p:txBody>
          </p:sp>
          <p:sp>
            <p:nvSpPr>
              <p:cNvPr id="35" name="Freeform 33">
                <a:extLst>
                  <a:ext uri="{FF2B5EF4-FFF2-40B4-BE49-F238E27FC236}">
                    <a16:creationId xmlns:a16="http://schemas.microsoft.com/office/drawing/2014/main" id="{2B5D5DAC-5215-41AE-8C34-0DF903ACF4DE}"/>
                  </a:ext>
                </a:extLst>
              </p:cNvPr>
              <p:cNvSpPr>
                <a:spLocks/>
              </p:cNvSpPr>
              <p:nvPr/>
            </p:nvSpPr>
            <p:spPr bwMode="auto">
              <a:xfrm>
                <a:off x="6438901" y="2554288"/>
                <a:ext cx="1909763" cy="869950"/>
              </a:xfrm>
              <a:custGeom>
                <a:avLst/>
                <a:gdLst>
                  <a:gd name="T0" fmla="*/ 543 w 547"/>
                  <a:gd name="T1" fmla="*/ 250 h 250"/>
                  <a:gd name="T2" fmla="*/ 547 w 547"/>
                  <a:gd name="T3" fmla="*/ 246 h 250"/>
                  <a:gd name="T4" fmla="*/ 437 w 547"/>
                  <a:gd name="T5" fmla="*/ 135 h 250"/>
                  <a:gd name="T6" fmla="*/ 111 w 547"/>
                  <a:gd name="T7" fmla="*/ 135 h 250"/>
                  <a:gd name="T8" fmla="*/ 8 w 547"/>
                  <a:gd name="T9" fmla="*/ 38 h 250"/>
                  <a:gd name="T10" fmla="*/ 8 w 547"/>
                  <a:gd name="T11" fmla="*/ 0 h 250"/>
                  <a:gd name="T12" fmla="*/ 4 w 547"/>
                  <a:gd name="T13" fmla="*/ 0 h 250"/>
                  <a:gd name="T14" fmla="*/ 0 w 547"/>
                  <a:gd name="T15" fmla="*/ 0 h 250"/>
                  <a:gd name="T16" fmla="*/ 0 w 547"/>
                  <a:gd name="T17" fmla="*/ 38 h 250"/>
                  <a:gd name="T18" fmla="*/ 111 w 547"/>
                  <a:gd name="T19" fmla="*/ 143 h 250"/>
                  <a:gd name="T20" fmla="*/ 437 w 547"/>
                  <a:gd name="T21" fmla="*/ 143 h 250"/>
                  <a:gd name="T22" fmla="*/ 539 w 547"/>
                  <a:gd name="T23" fmla="*/ 246 h 250"/>
                  <a:gd name="T24" fmla="*/ 543 w 547"/>
                  <a:gd name="T2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250">
                    <a:moveTo>
                      <a:pt x="543" y="250"/>
                    </a:moveTo>
                    <a:cubicBezTo>
                      <a:pt x="545" y="250"/>
                      <a:pt x="547" y="248"/>
                      <a:pt x="547" y="246"/>
                    </a:cubicBezTo>
                    <a:cubicBezTo>
                      <a:pt x="545" y="187"/>
                      <a:pt x="496" y="135"/>
                      <a:pt x="437" y="135"/>
                    </a:cubicBezTo>
                    <a:cubicBezTo>
                      <a:pt x="111" y="135"/>
                      <a:pt x="111" y="135"/>
                      <a:pt x="111" y="135"/>
                    </a:cubicBezTo>
                    <a:cubicBezTo>
                      <a:pt x="53" y="135"/>
                      <a:pt x="8" y="93"/>
                      <a:pt x="8" y="38"/>
                    </a:cubicBezTo>
                    <a:cubicBezTo>
                      <a:pt x="8" y="0"/>
                      <a:pt x="8" y="0"/>
                      <a:pt x="8" y="0"/>
                    </a:cubicBezTo>
                    <a:cubicBezTo>
                      <a:pt x="7" y="0"/>
                      <a:pt x="6" y="0"/>
                      <a:pt x="4" y="0"/>
                    </a:cubicBezTo>
                    <a:cubicBezTo>
                      <a:pt x="3" y="0"/>
                      <a:pt x="2" y="0"/>
                      <a:pt x="0" y="0"/>
                    </a:cubicBezTo>
                    <a:cubicBezTo>
                      <a:pt x="0" y="38"/>
                      <a:pt x="0" y="38"/>
                      <a:pt x="0" y="38"/>
                    </a:cubicBezTo>
                    <a:cubicBezTo>
                      <a:pt x="0" y="97"/>
                      <a:pt x="48" y="143"/>
                      <a:pt x="111" y="143"/>
                    </a:cubicBezTo>
                    <a:cubicBezTo>
                      <a:pt x="437" y="143"/>
                      <a:pt x="437" y="143"/>
                      <a:pt x="437" y="143"/>
                    </a:cubicBezTo>
                    <a:cubicBezTo>
                      <a:pt x="492" y="143"/>
                      <a:pt x="537" y="191"/>
                      <a:pt x="539" y="246"/>
                    </a:cubicBezTo>
                    <a:cubicBezTo>
                      <a:pt x="539" y="248"/>
                      <a:pt x="541" y="250"/>
                      <a:pt x="543" y="25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ID"/>
              </a:p>
            </p:txBody>
          </p:sp>
          <p:sp>
            <p:nvSpPr>
              <p:cNvPr id="37" name="Freeform 35">
                <a:extLst>
                  <a:ext uri="{FF2B5EF4-FFF2-40B4-BE49-F238E27FC236}">
                    <a16:creationId xmlns:a16="http://schemas.microsoft.com/office/drawing/2014/main" id="{6AC2467C-AF0D-4F63-938D-1E7EAA5BBC54}"/>
                  </a:ext>
                </a:extLst>
              </p:cNvPr>
              <p:cNvSpPr>
                <a:spLocks noEditPoints="1"/>
              </p:cNvSpPr>
              <p:nvPr/>
            </p:nvSpPr>
            <p:spPr bwMode="auto">
              <a:xfrm>
                <a:off x="6373813" y="2390775"/>
                <a:ext cx="163513" cy="163513"/>
              </a:xfrm>
              <a:custGeom>
                <a:avLst/>
                <a:gdLst>
                  <a:gd name="T0" fmla="*/ 27 w 47"/>
                  <a:gd name="T1" fmla="*/ 47 h 47"/>
                  <a:gd name="T2" fmla="*/ 47 w 47"/>
                  <a:gd name="T3" fmla="*/ 24 h 47"/>
                  <a:gd name="T4" fmla="*/ 23 w 47"/>
                  <a:gd name="T5" fmla="*/ 0 h 47"/>
                  <a:gd name="T6" fmla="*/ 0 w 47"/>
                  <a:gd name="T7" fmla="*/ 24 h 47"/>
                  <a:gd name="T8" fmla="*/ 19 w 47"/>
                  <a:gd name="T9" fmla="*/ 47 h 47"/>
                  <a:gd name="T10" fmla="*/ 23 w 47"/>
                  <a:gd name="T11" fmla="*/ 47 h 47"/>
                  <a:gd name="T12" fmla="*/ 27 w 47"/>
                  <a:gd name="T13" fmla="*/ 47 h 47"/>
                  <a:gd name="T14" fmla="*/ 39 w 47"/>
                  <a:gd name="T15" fmla="*/ 24 h 47"/>
                  <a:gd name="T16" fmla="*/ 23 w 47"/>
                  <a:gd name="T17" fmla="*/ 39 h 47"/>
                  <a:gd name="T18" fmla="*/ 8 w 47"/>
                  <a:gd name="T19" fmla="*/ 24 h 47"/>
                  <a:gd name="T20" fmla="*/ 23 w 47"/>
                  <a:gd name="T21" fmla="*/ 8 h 47"/>
                  <a:gd name="T22" fmla="*/ 39 w 47"/>
                  <a:gd name="T2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7">
                    <a:moveTo>
                      <a:pt x="27" y="47"/>
                    </a:moveTo>
                    <a:cubicBezTo>
                      <a:pt x="38" y="45"/>
                      <a:pt x="47" y="35"/>
                      <a:pt x="47" y="24"/>
                    </a:cubicBezTo>
                    <a:cubicBezTo>
                      <a:pt x="47" y="11"/>
                      <a:pt x="36" y="0"/>
                      <a:pt x="23" y="0"/>
                    </a:cubicBezTo>
                    <a:cubicBezTo>
                      <a:pt x="11" y="0"/>
                      <a:pt x="0" y="11"/>
                      <a:pt x="0" y="24"/>
                    </a:cubicBezTo>
                    <a:cubicBezTo>
                      <a:pt x="0" y="35"/>
                      <a:pt x="9" y="45"/>
                      <a:pt x="19" y="47"/>
                    </a:cubicBezTo>
                    <a:cubicBezTo>
                      <a:pt x="21" y="47"/>
                      <a:pt x="22" y="47"/>
                      <a:pt x="23" y="47"/>
                    </a:cubicBezTo>
                    <a:cubicBezTo>
                      <a:pt x="25" y="47"/>
                      <a:pt x="26" y="47"/>
                      <a:pt x="27" y="47"/>
                    </a:cubicBezTo>
                    <a:close/>
                    <a:moveTo>
                      <a:pt x="39" y="24"/>
                    </a:moveTo>
                    <a:cubicBezTo>
                      <a:pt x="39" y="32"/>
                      <a:pt x="32" y="39"/>
                      <a:pt x="23" y="39"/>
                    </a:cubicBezTo>
                    <a:cubicBezTo>
                      <a:pt x="15" y="39"/>
                      <a:pt x="8" y="32"/>
                      <a:pt x="8" y="24"/>
                    </a:cubicBezTo>
                    <a:cubicBezTo>
                      <a:pt x="8" y="15"/>
                      <a:pt x="15" y="8"/>
                      <a:pt x="23" y="8"/>
                    </a:cubicBezTo>
                    <a:cubicBezTo>
                      <a:pt x="32" y="8"/>
                      <a:pt x="39" y="15"/>
                      <a:pt x="39" y="2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ID"/>
              </a:p>
            </p:txBody>
          </p:sp>
          <p:sp>
            <p:nvSpPr>
              <p:cNvPr id="38" name="Freeform 36">
                <a:extLst>
                  <a:ext uri="{FF2B5EF4-FFF2-40B4-BE49-F238E27FC236}">
                    <a16:creationId xmlns:a16="http://schemas.microsoft.com/office/drawing/2014/main" id="{73290DAD-DBF0-4ECC-BAFF-07AE22D21685}"/>
                  </a:ext>
                </a:extLst>
              </p:cNvPr>
              <p:cNvSpPr>
                <a:spLocks noEditPoints="1"/>
              </p:cNvSpPr>
              <p:nvPr/>
            </p:nvSpPr>
            <p:spPr bwMode="auto">
              <a:xfrm>
                <a:off x="9918701" y="3922713"/>
                <a:ext cx="1255713" cy="1211263"/>
              </a:xfrm>
              <a:custGeom>
                <a:avLst/>
                <a:gdLst>
                  <a:gd name="T0" fmla="*/ 243 w 360"/>
                  <a:gd name="T1" fmla="*/ 0 h 348"/>
                  <a:gd name="T2" fmla="*/ 180 w 360"/>
                  <a:gd name="T3" fmla="*/ 30 h 348"/>
                  <a:gd name="T4" fmla="*/ 117 w 360"/>
                  <a:gd name="T5" fmla="*/ 0 h 348"/>
                  <a:gd name="T6" fmla="*/ 0 w 360"/>
                  <a:gd name="T7" fmla="*/ 169 h 348"/>
                  <a:gd name="T8" fmla="*/ 180 w 360"/>
                  <a:gd name="T9" fmla="*/ 348 h 348"/>
                  <a:gd name="T10" fmla="*/ 360 w 360"/>
                  <a:gd name="T11" fmla="*/ 169 h 348"/>
                  <a:gd name="T12" fmla="*/ 243 w 360"/>
                  <a:gd name="T13" fmla="*/ 0 h 348"/>
                  <a:gd name="T14" fmla="*/ 180 w 360"/>
                  <a:gd name="T15" fmla="*/ 292 h 348"/>
                  <a:gd name="T16" fmla="*/ 57 w 360"/>
                  <a:gd name="T17" fmla="*/ 169 h 348"/>
                  <a:gd name="T18" fmla="*/ 180 w 360"/>
                  <a:gd name="T19" fmla="*/ 45 h 348"/>
                  <a:gd name="T20" fmla="*/ 303 w 360"/>
                  <a:gd name="T21" fmla="*/ 169 h 348"/>
                  <a:gd name="T22" fmla="*/ 180 w 360"/>
                  <a:gd name="T23" fmla="*/ 2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348">
                    <a:moveTo>
                      <a:pt x="243" y="0"/>
                    </a:moveTo>
                    <a:cubicBezTo>
                      <a:pt x="228" y="18"/>
                      <a:pt x="206" y="30"/>
                      <a:pt x="180" y="30"/>
                    </a:cubicBezTo>
                    <a:cubicBezTo>
                      <a:pt x="155" y="30"/>
                      <a:pt x="132" y="18"/>
                      <a:pt x="117" y="0"/>
                    </a:cubicBezTo>
                    <a:cubicBezTo>
                      <a:pt x="49" y="25"/>
                      <a:pt x="0" y="91"/>
                      <a:pt x="0" y="169"/>
                    </a:cubicBezTo>
                    <a:cubicBezTo>
                      <a:pt x="0" y="268"/>
                      <a:pt x="81" y="348"/>
                      <a:pt x="180" y="348"/>
                    </a:cubicBezTo>
                    <a:cubicBezTo>
                      <a:pt x="280" y="348"/>
                      <a:pt x="360" y="268"/>
                      <a:pt x="360" y="169"/>
                    </a:cubicBezTo>
                    <a:cubicBezTo>
                      <a:pt x="360" y="91"/>
                      <a:pt x="311" y="25"/>
                      <a:pt x="243" y="0"/>
                    </a:cubicBezTo>
                    <a:close/>
                    <a:moveTo>
                      <a:pt x="180" y="292"/>
                    </a:moveTo>
                    <a:cubicBezTo>
                      <a:pt x="112" y="292"/>
                      <a:pt x="57" y="237"/>
                      <a:pt x="57" y="169"/>
                    </a:cubicBezTo>
                    <a:cubicBezTo>
                      <a:pt x="57" y="100"/>
                      <a:pt x="112" y="45"/>
                      <a:pt x="180" y="45"/>
                    </a:cubicBezTo>
                    <a:cubicBezTo>
                      <a:pt x="248" y="45"/>
                      <a:pt x="303" y="100"/>
                      <a:pt x="303" y="169"/>
                    </a:cubicBezTo>
                    <a:cubicBezTo>
                      <a:pt x="303" y="237"/>
                      <a:pt x="248" y="292"/>
                      <a:pt x="180" y="29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ID"/>
              </a:p>
            </p:txBody>
          </p:sp>
          <p:sp>
            <p:nvSpPr>
              <p:cNvPr id="39" name="Freeform 37">
                <a:extLst>
                  <a:ext uri="{FF2B5EF4-FFF2-40B4-BE49-F238E27FC236}">
                    <a16:creationId xmlns:a16="http://schemas.microsoft.com/office/drawing/2014/main" id="{FD709F48-E883-423B-89F9-FAD8CCA933C9}"/>
                  </a:ext>
                </a:extLst>
              </p:cNvPr>
              <p:cNvSpPr>
                <a:spLocks noEditPoints="1"/>
              </p:cNvSpPr>
              <p:nvPr/>
            </p:nvSpPr>
            <p:spPr bwMode="auto">
              <a:xfrm>
                <a:off x="9639301" y="3441700"/>
                <a:ext cx="1817688" cy="1974850"/>
              </a:xfrm>
              <a:custGeom>
                <a:avLst/>
                <a:gdLst>
                  <a:gd name="T0" fmla="*/ 260 w 521"/>
                  <a:gd name="T1" fmla="*/ 567 h 567"/>
                  <a:gd name="T2" fmla="*/ 0 w 521"/>
                  <a:gd name="T3" fmla="*/ 307 h 567"/>
                  <a:gd name="T4" fmla="*/ 178 w 521"/>
                  <a:gd name="T5" fmla="*/ 60 h 567"/>
                  <a:gd name="T6" fmla="*/ 260 w 521"/>
                  <a:gd name="T7" fmla="*/ 0 h 567"/>
                  <a:gd name="T8" fmla="*/ 343 w 521"/>
                  <a:gd name="T9" fmla="*/ 60 h 567"/>
                  <a:gd name="T10" fmla="*/ 521 w 521"/>
                  <a:gd name="T11" fmla="*/ 307 h 567"/>
                  <a:gd name="T12" fmla="*/ 260 w 521"/>
                  <a:gd name="T13" fmla="*/ 567 h 567"/>
                  <a:gd name="T14" fmla="*/ 260 w 521"/>
                  <a:gd name="T15" fmla="*/ 12 h 567"/>
                  <a:gd name="T16" fmla="*/ 188 w 521"/>
                  <a:gd name="T17" fmla="*/ 66 h 567"/>
                  <a:gd name="T18" fmla="*/ 184 w 521"/>
                  <a:gd name="T19" fmla="*/ 70 h 567"/>
                  <a:gd name="T20" fmla="*/ 12 w 521"/>
                  <a:gd name="T21" fmla="*/ 307 h 567"/>
                  <a:gd name="T22" fmla="*/ 260 w 521"/>
                  <a:gd name="T23" fmla="*/ 555 h 567"/>
                  <a:gd name="T24" fmla="*/ 509 w 521"/>
                  <a:gd name="T25" fmla="*/ 307 h 567"/>
                  <a:gd name="T26" fmla="*/ 336 w 521"/>
                  <a:gd name="T27" fmla="*/ 70 h 567"/>
                  <a:gd name="T28" fmla="*/ 332 w 521"/>
                  <a:gd name="T29" fmla="*/ 66 h 567"/>
                  <a:gd name="T30" fmla="*/ 260 w 521"/>
                  <a:gd name="T31" fmla="*/ 1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1" h="567">
                    <a:moveTo>
                      <a:pt x="260" y="567"/>
                    </a:moveTo>
                    <a:cubicBezTo>
                      <a:pt x="117" y="567"/>
                      <a:pt x="0" y="450"/>
                      <a:pt x="0" y="307"/>
                    </a:cubicBezTo>
                    <a:cubicBezTo>
                      <a:pt x="0" y="194"/>
                      <a:pt x="71" y="95"/>
                      <a:pt x="178" y="60"/>
                    </a:cubicBezTo>
                    <a:cubicBezTo>
                      <a:pt x="189" y="24"/>
                      <a:pt x="223" y="0"/>
                      <a:pt x="260" y="0"/>
                    </a:cubicBezTo>
                    <a:cubicBezTo>
                      <a:pt x="298" y="0"/>
                      <a:pt x="331" y="24"/>
                      <a:pt x="343" y="60"/>
                    </a:cubicBezTo>
                    <a:cubicBezTo>
                      <a:pt x="449" y="95"/>
                      <a:pt x="521" y="194"/>
                      <a:pt x="521" y="307"/>
                    </a:cubicBezTo>
                    <a:cubicBezTo>
                      <a:pt x="521" y="450"/>
                      <a:pt x="404" y="567"/>
                      <a:pt x="260" y="567"/>
                    </a:cubicBezTo>
                    <a:close/>
                    <a:moveTo>
                      <a:pt x="260" y="12"/>
                    </a:moveTo>
                    <a:cubicBezTo>
                      <a:pt x="227" y="12"/>
                      <a:pt x="198" y="34"/>
                      <a:pt x="188" y="66"/>
                    </a:cubicBezTo>
                    <a:cubicBezTo>
                      <a:pt x="188" y="68"/>
                      <a:pt x="186" y="69"/>
                      <a:pt x="184" y="70"/>
                    </a:cubicBezTo>
                    <a:cubicBezTo>
                      <a:pt x="81" y="103"/>
                      <a:pt x="12" y="198"/>
                      <a:pt x="12" y="307"/>
                    </a:cubicBezTo>
                    <a:cubicBezTo>
                      <a:pt x="12" y="443"/>
                      <a:pt x="123" y="555"/>
                      <a:pt x="260" y="555"/>
                    </a:cubicBezTo>
                    <a:cubicBezTo>
                      <a:pt x="397" y="555"/>
                      <a:pt x="509" y="443"/>
                      <a:pt x="509" y="307"/>
                    </a:cubicBezTo>
                    <a:cubicBezTo>
                      <a:pt x="509" y="198"/>
                      <a:pt x="439" y="103"/>
                      <a:pt x="336" y="70"/>
                    </a:cubicBezTo>
                    <a:cubicBezTo>
                      <a:pt x="334" y="69"/>
                      <a:pt x="333" y="68"/>
                      <a:pt x="332" y="66"/>
                    </a:cubicBezTo>
                    <a:cubicBezTo>
                      <a:pt x="323" y="34"/>
                      <a:pt x="293" y="12"/>
                      <a:pt x="260" y="1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ID"/>
              </a:p>
            </p:txBody>
          </p:sp>
          <p:sp>
            <p:nvSpPr>
              <p:cNvPr id="40" name="Freeform 38">
                <a:extLst>
                  <a:ext uri="{FF2B5EF4-FFF2-40B4-BE49-F238E27FC236}">
                    <a16:creationId xmlns:a16="http://schemas.microsoft.com/office/drawing/2014/main" id="{D3CFBC85-788E-438E-B6A9-9099B75BA04E}"/>
                  </a:ext>
                </a:extLst>
              </p:cNvPr>
              <p:cNvSpPr>
                <a:spLocks noEditPoints="1"/>
              </p:cNvSpPr>
              <p:nvPr/>
            </p:nvSpPr>
            <p:spPr bwMode="auto">
              <a:xfrm>
                <a:off x="10431463" y="3567113"/>
                <a:ext cx="227013" cy="282575"/>
              </a:xfrm>
              <a:custGeom>
                <a:avLst/>
                <a:gdLst>
                  <a:gd name="T0" fmla="*/ 44 w 65"/>
                  <a:gd name="T1" fmla="*/ 75 h 81"/>
                  <a:gd name="T2" fmla="*/ 44 w 65"/>
                  <a:gd name="T3" fmla="*/ 75 h 81"/>
                  <a:gd name="T4" fmla="*/ 43 w 65"/>
                  <a:gd name="T5" fmla="*/ 75 h 81"/>
                  <a:gd name="T6" fmla="*/ 64 w 65"/>
                  <a:gd name="T7" fmla="*/ 31 h 81"/>
                  <a:gd name="T8" fmla="*/ 33 w 65"/>
                  <a:gd name="T9" fmla="*/ 0 h 81"/>
                  <a:gd name="T10" fmla="*/ 1 w 65"/>
                  <a:gd name="T11" fmla="*/ 31 h 81"/>
                  <a:gd name="T12" fmla="*/ 20 w 65"/>
                  <a:gd name="T13" fmla="*/ 70 h 81"/>
                  <a:gd name="T14" fmla="*/ 22 w 65"/>
                  <a:gd name="T15" fmla="*/ 75 h 81"/>
                  <a:gd name="T16" fmla="*/ 21 w 65"/>
                  <a:gd name="T17" fmla="*/ 75 h 81"/>
                  <a:gd name="T18" fmla="*/ 21 w 65"/>
                  <a:gd name="T19" fmla="*/ 75 h 81"/>
                  <a:gd name="T20" fmla="*/ 21 w 65"/>
                  <a:gd name="T21" fmla="*/ 81 h 81"/>
                  <a:gd name="T22" fmla="*/ 44 w 65"/>
                  <a:gd name="T23" fmla="*/ 81 h 81"/>
                  <a:gd name="T24" fmla="*/ 44 w 65"/>
                  <a:gd name="T25" fmla="*/ 75 h 81"/>
                  <a:gd name="T26" fmla="*/ 38 w 65"/>
                  <a:gd name="T27" fmla="*/ 71 h 81"/>
                  <a:gd name="T28" fmla="*/ 38 w 65"/>
                  <a:gd name="T29" fmla="*/ 57 h 81"/>
                  <a:gd name="T30" fmla="*/ 37 w 65"/>
                  <a:gd name="T31" fmla="*/ 56 h 81"/>
                  <a:gd name="T32" fmla="*/ 44 w 65"/>
                  <a:gd name="T33" fmla="*/ 32 h 81"/>
                  <a:gd name="T34" fmla="*/ 54 w 65"/>
                  <a:gd name="T35" fmla="*/ 30 h 81"/>
                  <a:gd name="T36" fmla="*/ 47 w 65"/>
                  <a:gd name="T37" fmla="*/ 23 h 81"/>
                  <a:gd name="T38" fmla="*/ 43 w 65"/>
                  <a:gd name="T39" fmla="*/ 30 h 81"/>
                  <a:gd name="T40" fmla="*/ 22 w 65"/>
                  <a:gd name="T41" fmla="*/ 30 h 81"/>
                  <a:gd name="T42" fmla="*/ 14 w 65"/>
                  <a:gd name="T43" fmla="*/ 23 h 81"/>
                  <a:gd name="T44" fmla="*/ 11 w 65"/>
                  <a:gd name="T45" fmla="*/ 30 h 81"/>
                  <a:gd name="T46" fmla="*/ 21 w 65"/>
                  <a:gd name="T47" fmla="*/ 32 h 81"/>
                  <a:gd name="T48" fmla="*/ 28 w 65"/>
                  <a:gd name="T49" fmla="*/ 56 h 81"/>
                  <a:gd name="T50" fmla="*/ 27 w 65"/>
                  <a:gd name="T51" fmla="*/ 57 h 81"/>
                  <a:gd name="T52" fmla="*/ 27 w 65"/>
                  <a:gd name="T53" fmla="*/ 71 h 81"/>
                  <a:gd name="T54" fmla="*/ 25 w 65"/>
                  <a:gd name="T55" fmla="*/ 71 h 81"/>
                  <a:gd name="T56" fmla="*/ 14 w 65"/>
                  <a:gd name="T57" fmla="*/ 54 h 81"/>
                  <a:gd name="T58" fmla="*/ 5 w 65"/>
                  <a:gd name="T59" fmla="*/ 32 h 81"/>
                  <a:gd name="T60" fmla="*/ 13 w 65"/>
                  <a:gd name="T61" fmla="*/ 12 h 81"/>
                  <a:gd name="T62" fmla="*/ 33 w 65"/>
                  <a:gd name="T63" fmla="*/ 4 h 81"/>
                  <a:gd name="T64" fmla="*/ 48 w 65"/>
                  <a:gd name="T65" fmla="*/ 9 h 81"/>
                  <a:gd name="T66" fmla="*/ 60 w 65"/>
                  <a:gd name="T67" fmla="*/ 32 h 81"/>
                  <a:gd name="T68" fmla="*/ 51 w 65"/>
                  <a:gd name="T69" fmla="*/ 54 h 81"/>
                  <a:gd name="T70" fmla="*/ 40 w 65"/>
                  <a:gd name="T71" fmla="*/ 71 h 81"/>
                  <a:gd name="T72" fmla="*/ 38 w 65"/>
                  <a:gd name="T73" fmla="*/ 71 h 81"/>
                  <a:gd name="T74" fmla="*/ 31 w 65"/>
                  <a:gd name="T75" fmla="*/ 40 h 81"/>
                  <a:gd name="T76" fmla="*/ 31 w 65"/>
                  <a:gd name="T77" fmla="*/ 41 h 81"/>
                  <a:gd name="T78" fmla="*/ 31 w 65"/>
                  <a:gd name="T79" fmla="*/ 54 h 81"/>
                  <a:gd name="T80" fmla="*/ 30 w 65"/>
                  <a:gd name="T81" fmla="*/ 54 h 81"/>
                  <a:gd name="T82" fmla="*/ 30 w 65"/>
                  <a:gd name="T83" fmla="*/ 54 h 81"/>
                  <a:gd name="T84" fmla="*/ 23 w 65"/>
                  <a:gd name="T85" fmla="*/ 33 h 81"/>
                  <a:gd name="T86" fmla="*/ 42 w 65"/>
                  <a:gd name="T87" fmla="*/ 33 h 81"/>
                  <a:gd name="T88" fmla="*/ 36 w 65"/>
                  <a:gd name="T89" fmla="*/ 54 h 81"/>
                  <a:gd name="T90" fmla="*/ 35 w 65"/>
                  <a:gd name="T91" fmla="*/ 54 h 81"/>
                  <a:gd name="T92" fmla="*/ 34 w 65"/>
                  <a:gd name="T93" fmla="*/ 54 h 81"/>
                  <a:gd name="T94" fmla="*/ 34 w 65"/>
                  <a:gd name="T95" fmla="*/ 41 h 81"/>
                  <a:gd name="T96" fmla="*/ 34 w 65"/>
                  <a:gd name="T97" fmla="*/ 40 h 81"/>
                  <a:gd name="T98" fmla="*/ 33 w 65"/>
                  <a:gd name="T99" fmla="*/ 38 h 81"/>
                  <a:gd name="T100" fmla="*/ 31 w 65"/>
                  <a:gd name="T101" fmla="*/ 40 h 81"/>
                  <a:gd name="T102" fmla="*/ 45 w 65"/>
                  <a:gd name="T103" fmla="*/ 30 h 81"/>
                  <a:gd name="T104" fmla="*/ 49 w 65"/>
                  <a:gd name="T105" fmla="*/ 24 h 81"/>
                  <a:gd name="T106" fmla="*/ 52 w 65"/>
                  <a:gd name="T107" fmla="*/ 29 h 81"/>
                  <a:gd name="T108" fmla="*/ 45 w 65"/>
                  <a:gd name="T109" fmla="*/ 30 h 81"/>
                  <a:gd name="T110" fmla="*/ 45 w 65"/>
                  <a:gd name="T111" fmla="*/ 30 h 81"/>
                  <a:gd name="T112" fmla="*/ 13 w 65"/>
                  <a:gd name="T113" fmla="*/ 29 h 81"/>
                  <a:gd name="T114" fmla="*/ 17 w 65"/>
                  <a:gd name="T115" fmla="*/ 25 h 81"/>
                  <a:gd name="T116" fmla="*/ 20 w 65"/>
                  <a:gd name="T117" fmla="*/ 30 h 81"/>
                  <a:gd name="T118" fmla="*/ 13 w 65"/>
                  <a:gd name="T119"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 h="81">
                    <a:moveTo>
                      <a:pt x="44" y="75"/>
                    </a:moveTo>
                    <a:cubicBezTo>
                      <a:pt x="44" y="75"/>
                      <a:pt x="44" y="75"/>
                      <a:pt x="44" y="75"/>
                    </a:cubicBezTo>
                    <a:cubicBezTo>
                      <a:pt x="43" y="75"/>
                      <a:pt x="43" y="75"/>
                      <a:pt x="43" y="75"/>
                    </a:cubicBezTo>
                    <a:cubicBezTo>
                      <a:pt x="48" y="57"/>
                      <a:pt x="65" y="51"/>
                      <a:pt x="64" y="31"/>
                    </a:cubicBezTo>
                    <a:cubicBezTo>
                      <a:pt x="63" y="15"/>
                      <a:pt x="51" y="0"/>
                      <a:pt x="33" y="0"/>
                    </a:cubicBezTo>
                    <a:cubicBezTo>
                      <a:pt x="15" y="0"/>
                      <a:pt x="2" y="14"/>
                      <a:pt x="1" y="31"/>
                    </a:cubicBezTo>
                    <a:cubicBezTo>
                      <a:pt x="0" y="50"/>
                      <a:pt x="14" y="56"/>
                      <a:pt x="20" y="70"/>
                    </a:cubicBezTo>
                    <a:cubicBezTo>
                      <a:pt x="21" y="72"/>
                      <a:pt x="22" y="73"/>
                      <a:pt x="22" y="75"/>
                    </a:cubicBezTo>
                    <a:cubicBezTo>
                      <a:pt x="21" y="75"/>
                      <a:pt x="21" y="75"/>
                      <a:pt x="21" y="75"/>
                    </a:cubicBezTo>
                    <a:cubicBezTo>
                      <a:pt x="21" y="75"/>
                      <a:pt x="21" y="75"/>
                      <a:pt x="21" y="75"/>
                    </a:cubicBezTo>
                    <a:cubicBezTo>
                      <a:pt x="21" y="81"/>
                      <a:pt x="21" y="81"/>
                      <a:pt x="21" y="81"/>
                    </a:cubicBezTo>
                    <a:cubicBezTo>
                      <a:pt x="44" y="81"/>
                      <a:pt x="44" y="81"/>
                      <a:pt x="44" y="81"/>
                    </a:cubicBezTo>
                    <a:lnTo>
                      <a:pt x="44" y="75"/>
                    </a:lnTo>
                    <a:close/>
                    <a:moveTo>
                      <a:pt x="38" y="71"/>
                    </a:moveTo>
                    <a:cubicBezTo>
                      <a:pt x="38" y="57"/>
                      <a:pt x="38" y="57"/>
                      <a:pt x="38" y="57"/>
                    </a:cubicBezTo>
                    <a:cubicBezTo>
                      <a:pt x="38" y="56"/>
                      <a:pt x="38" y="56"/>
                      <a:pt x="37" y="56"/>
                    </a:cubicBezTo>
                    <a:cubicBezTo>
                      <a:pt x="40" y="49"/>
                      <a:pt x="43" y="36"/>
                      <a:pt x="44" y="32"/>
                    </a:cubicBezTo>
                    <a:cubicBezTo>
                      <a:pt x="48" y="32"/>
                      <a:pt x="52" y="32"/>
                      <a:pt x="54" y="30"/>
                    </a:cubicBezTo>
                    <a:cubicBezTo>
                      <a:pt x="57" y="26"/>
                      <a:pt x="51" y="21"/>
                      <a:pt x="47" y="23"/>
                    </a:cubicBezTo>
                    <a:cubicBezTo>
                      <a:pt x="44" y="24"/>
                      <a:pt x="43" y="28"/>
                      <a:pt x="43" y="30"/>
                    </a:cubicBezTo>
                    <a:cubicBezTo>
                      <a:pt x="38" y="30"/>
                      <a:pt x="27" y="30"/>
                      <a:pt x="22" y="30"/>
                    </a:cubicBezTo>
                    <a:cubicBezTo>
                      <a:pt x="22" y="28"/>
                      <a:pt x="20" y="20"/>
                      <a:pt x="14" y="23"/>
                    </a:cubicBezTo>
                    <a:cubicBezTo>
                      <a:pt x="11" y="24"/>
                      <a:pt x="10" y="28"/>
                      <a:pt x="11" y="30"/>
                    </a:cubicBezTo>
                    <a:cubicBezTo>
                      <a:pt x="13" y="32"/>
                      <a:pt x="17" y="32"/>
                      <a:pt x="21" y="32"/>
                    </a:cubicBezTo>
                    <a:cubicBezTo>
                      <a:pt x="23" y="41"/>
                      <a:pt x="25" y="46"/>
                      <a:pt x="28" y="56"/>
                    </a:cubicBezTo>
                    <a:cubicBezTo>
                      <a:pt x="28" y="56"/>
                      <a:pt x="27" y="56"/>
                      <a:pt x="27" y="57"/>
                    </a:cubicBezTo>
                    <a:cubicBezTo>
                      <a:pt x="27" y="71"/>
                      <a:pt x="27" y="71"/>
                      <a:pt x="27" y="71"/>
                    </a:cubicBezTo>
                    <a:cubicBezTo>
                      <a:pt x="25" y="71"/>
                      <a:pt x="25" y="71"/>
                      <a:pt x="25" y="71"/>
                    </a:cubicBezTo>
                    <a:cubicBezTo>
                      <a:pt x="22" y="64"/>
                      <a:pt x="18" y="59"/>
                      <a:pt x="14" y="54"/>
                    </a:cubicBezTo>
                    <a:cubicBezTo>
                      <a:pt x="9" y="47"/>
                      <a:pt x="4" y="41"/>
                      <a:pt x="5" y="32"/>
                    </a:cubicBezTo>
                    <a:cubicBezTo>
                      <a:pt x="5" y="24"/>
                      <a:pt x="8" y="17"/>
                      <a:pt x="13" y="12"/>
                    </a:cubicBezTo>
                    <a:cubicBezTo>
                      <a:pt x="18" y="7"/>
                      <a:pt x="25" y="4"/>
                      <a:pt x="33" y="4"/>
                    </a:cubicBezTo>
                    <a:cubicBezTo>
                      <a:pt x="38" y="4"/>
                      <a:pt x="44" y="6"/>
                      <a:pt x="48" y="9"/>
                    </a:cubicBezTo>
                    <a:cubicBezTo>
                      <a:pt x="56" y="14"/>
                      <a:pt x="60" y="23"/>
                      <a:pt x="60" y="32"/>
                    </a:cubicBezTo>
                    <a:cubicBezTo>
                      <a:pt x="61" y="41"/>
                      <a:pt x="56" y="47"/>
                      <a:pt x="51" y="54"/>
                    </a:cubicBezTo>
                    <a:cubicBezTo>
                      <a:pt x="47" y="59"/>
                      <a:pt x="43" y="64"/>
                      <a:pt x="40" y="71"/>
                    </a:cubicBezTo>
                    <a:lnTo>
                      <a:pt x="38" y="71"/>
                    </a:lnTo>
                    <a:close/>
                    <a:moveTo>
                      <a:pt x="31" y="40"/>
                    </a:moveTo>
                    <a:cubicBezTo>
                      <a:pt x="31" y="40"/>
                      <a:pt x="31" y="41"/>
                      <a:pt x="31" y="41"/>
                    </a:cubicBezTo>
                    <a:cubicBezTo>
                      <a:pt x="31" y="54"/>
                      <a:pt x="31" y="54"/>
                      <a:pt x="31" y="54"/>
                    </a:cubicBezTo>
                    <a:cubicBezTo>
                      <a:pt x="30" y="54"/>
                      <a:pt x="30" y="54"/>
                      <a:pt x="30" y="54"/>
                    </a:cubicBezTo>
                    <a:cubicBezTo>
                      <a:pt x="30" y="54"/>
                      <a:pt x="30" y="54"/>
                      <a:pt x="30" y="54"/>
                    </a:cubicBezTo>
                    <a:cubicBezTo>
                      <a:pt x="28" y="49"/>
                      <a:pt x="24" y="36"/>
                      <a:pt x="23" y="33"/>
                    </a:cubicBezTo>
                    <a:cubicBezTo>
                      <a:pt x="26" y="33"/>
                      <a:pt x="39" y="33"/>
                      <a:pt x="42" y="33"/>
                    </a:cubicBezTo>
                    <a:cubicBezTo>
                      <a:pt x="41" y="36"/>
                      <a:pt x="38" y="48"/>
                      <a:pt x="36" y="54"/>
                    </a:cubicBezTo>
                    <a:cubicBezTo>
                      <a:pt x="36" y="54"/>
                      <a:pt x="35" y="54"/>
                      <a:pt x="35" y="54"/>
                    </a:cubicBezTo>
                    <a:cubicBezTo>
                      <a:pt x="34" y="54"/>
                      <a:pt x="34" y="54"/>
                      <a:pt x="34" y="54"/>
                    </a:cubicBezTo>
                    <a:cubicBezTo>
                      <a:pt x="34" y="41"/>
                      <a:pt x="34" y="41"/>
                      <a:pt x="34" y="41"/>
                    </a:cubicBezTo>
                    <a:cubicBezTo>
                      <a:pt x="34" y="41"/>
                      <a:pt x="34" y="40"/>
                      <a:pt x="34" y="40"/>
                    </a:cubicBezTo>
                    <a:cubicBezTo>
                      <a:pt x="34" y="39"/>
                      <a:pt x="34" y="38"/>
                      <a:pt x="33" y="38"/>
                    </a:cubicBezTo>
                    <a:cubicBezTo>
                      <a:pt x="32" y="38"/>
                      <a:pt x="31" y="39"/>
                      <a:pt x="31" y="40"/>
                    </a:cubicBezTo>
                    <a:close/>
                    <a:moveTo>
                      <a:pt x="45" y="30"/>
                    </a:moveTo>
                    <a:cubicBezTo>
                      <a:pt x="46" y="27"/>
                      <a:pt x="46" y="24"/>
                      <a:pt x="49" y="24"/>
                    </a:cubicBezTo>
                    <a:cubicBezTo>
                      <a:pt x="51" y="24"/>
                      <a:pt x="53" y="27"/>
                      <a:pt x="52" y="29"/>
                    </a:cubicBezTo>
                    <a:cubicBezTo>
                      <a:pt x="51" y="30"/>
                      <a:pt x="47" y="30"/>
                      <a:pt x="45" y="30"/>
                    </a:cubicBezTo>
                    <a:cubicBezTo>
                      <a:pt x="45" y="30"/>
                      <a:pt x="45" y="30"/>
                      <a:pt x="45" y="30"/>
                    </a:cubicBezTo>
                    <a:close/>
                    <a:moveTo>
                      <a:pt x="13" y="29"/>
                    </a:moveTo>
                    <a:cubicBezTo>
                      <a:pt x="12" y="27"/>
                      <a:pt x="15" y="24"/>
                      <a:pt x="17" y="25"/>
                    </a:cubicBezTo>
                    <a:cubicBezTo>
                      <a:pt x="19" y="25"/>
                      <a:pt x="20" y="28"/>
                      <a:pt x="20" y="30"/>
                    </a:cubicBezTo>
                    <a:cubicBezTo>
                      <a:pt x="20" y="31"/>
                      <a:pt x="14" y="30"/>
                      <a:pt x="13" y="2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ID"/>
              </a:p>
            </p:txBody>
          </p:sp>
          <p:sp>
            <p:nvSpPr>
              <p:cNvPr id="41" name="Rectangle 39">
                <a:extLst>
                  <a:ext uri="{FF2B5EF4-FFF2-40B4-BE49-F238E27FC236}">
                    <a16:creationId xmlns:a16="http://schemas.microsoft.com/office/drawing/2014/main" id="{992F9134-529F-437C-9140-8C909C76A8A3}"/>
                  </a:ext>
                </a:extLst>
              </p:cNvPr>
              <p:cNvSpPr>
                <a:spLocks noChangeArrowheads="1"/>
              </p:cNvSpPr>
              <p:nvPr/>
            </p:nvSpPr>
            <p:spPr bwMode="auto">
              <a:xfrm>
                <a:off x="10504488" y="3856038"/>
                <a:ext cx="79375" cy="11113"/>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ID"/>
              </a:p>
            </p:txBody>
          </p:sp>
          <p:sp>
            <p:nvSpPr>
              <p:cNvPr id="42" name="Freeform 40">
                <a:extLst>
                  <a:ext uri="{FF2B5EF4-FFF2-40B4-BE49-F238E27FC236}">
                    <a16:creationId xmlns:a16="http://schemas.microsoft.com/office/drawing/2014/main" id="{A5B29B64-17B7-47AA-952E-8CDFCE05F5B7}"/>
                  </a:ext>
                </a:extLst>
              </p:cNvPr>
              <p:cNvSpPr>
                <a:spLocks/>
              </p:cNvSpPr>
              <p:nvPr/>
            </p:nvSpPr>
            <p:spPr bwMode="auto">
              <a:xfrm>
                <a:off x="10504488" y="3873500"/>
                <a:ext cx="79375" cy="38100"/>
              </a:xfrm>
              <a:custGeom>
                <a:avLst/>
                <a:gdLst>
                  <a:gd name="T0" fmla="*/ 22 w 23"/>
                  <a:gd name="T1" fmla="*/ 3 h 11"/>
                  <a:gd name="T2" fmla="*/ 22 w 23"/>
                  <a:gd name="T3" fmla="*/ 3 h 11"/>
                  <a:gd name="T4" fmla="*/ 23 w 23"/>
                  <a:gd name="T5" fmla="*/ 2 h 11"/>
                  <a:gd name="T6" fmla="*/ 23 w 23"/>
                  <a:gd name="T7" fmla="*/ 0 h 11"/>
                  <a:gd name="T8" fmla="*/ 0 w 23"/>
                  <a:gd name="T9" fmla="*/ 0 h 11"/>
                  <a:gd name="T10" fmla="*/ 0 w 23"/>
                  <a:gd name="T11" fmla="*/ 2 h 11"/>
                  <a:gd name="T12" fmla="*/ 1 w 23"/>
                  <a:gd name="T13" fmla="*/ 3 h 11"/>
                  <a:gd name="T14" fmla="*/ 2 w 23"/>
                  <a:gd name="T15" fmla="*/ 3 h 11"/>
                  <a:gd name="T16" fmla="*/ 10 w 23"/>
                  <a:gd name="T17" fmla="*/ 11 h 11"/>
                  <a:gd name="T18" fmla="*/ 13 w 23"/>
                  <a:gd name="T19" fmla="*/ 11 h 11"/>
                  <a:gd name="T20" fmla="*/ 22 w 2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1">
                    <a:moveTo>
                      <a:pt x="22" y="3"/>
                    </a:moveTo>
                    <a:cubicBezTo>
                      <a:pt x="22" y="3"/>
                      <a:pt x="22" y="3"/>
                      <a:pt x="22" y="3"/>
                    </a:cubicBezTo>
                    <a:cubicBezTo>
                      <a:pt x="23" y="3"/>
                      <a:pt x="23" y="3"/>
                      <a:pt x="23" y="2"/>
                    </a:cubicBezTo>
                    <a:cubicBezTo>
                      <a:pt x="23" y="0"/>
                      <a:pt x="23" y="0"/>
                      <a:pt x="23" y="0"/>
                    </a:cubicBezTo>
                    <a:cubicBezTo>
                      <a:pt x="0" y="0"/>
                      <a:pt x="0" y="0"/>
                      <a:pt x="0" y="0"/>
                    </a:cubicBezTo>
                    <a:cubicBezTo>
                      <a:pt x="0" y="2"/>
                      <a:pt x="0" y="2"/>
                      <a:pt x="0" y="2"/>
                    </a:cubicBezTo>
                    <a:cubicBezTo>
                      <a:pt x="0" y="3"/>
                      <a:pt x="0" y="3"/>
                      <a:pt x="1" y="3"/>
                    </a:cubicBezTo>
                    <a:cubicBezTo>
                      <a:pt x="2" y="3"/>
                      <a:pt x="2" y="3"/>
                      <a:pt x="2" y="3"/>
                    </a:cubicBezTo>
                    <a:cubicBezTo>
                      <a:pt x="4" y="7"/>
                      <a:pt x="5" y="11"/>
                      <a:pt x="10" y="11"/>
                    </a:cubicBezTo>
                    <a:cubicBezTo>
                      <a:pt x="13" y="11"/>
                      <a:pt x="13" y="11"/>
                      <a:pt x="13" y="11"/>
                    </a:cubicBezTo>
                    <a:cubicBezTo>
                      <a:pt x="18" y="11"/>
                      <a:pt x="19" y="7"/>
                      <a:pt x="22" y="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ID"/>
              </a:p>
            </p:txBody>
          </p:sp>
          <p:sp>
            <p:nvSpPr>
              <p:cNvPr id="43" name="Freeform 41">
                <a:extLst>
                  <a:ext uri="{FF2B5EF4-FFF2-40B4-BE49-F238E27FC236}">
                    <a16:creationId xmlns:a16="http://schemas.microsoft.com/office/drawing/2014/main" id="{BC1A6872-3D2D-4D2B-8157-8D5169C955AB}"/>
                  </a:ext>
                </a:extLst>
              </p:cNvPr>
              <p:cNvSpPr>
                <a:spLocks/>
              </p:cNvSpPr>
              <p:nvPr/>
            </p:nvSpPr>
            <p:spPr bwMode="auto">
              <a:xfrm>
                <a:off x="7265988" y="2554288"/>
                <a:ext cx="3294063" cy="869950"/>
              </a:xfrm>
              <a:custGeom>
                <a:avLst/>
                <a:gdLst>
                  <a:gd name="T0" fmla="*/ 833 w 944"/>
                  <a:gd name="T1" fmla="*/ 98 h 250"/>
                  <a:gd name="T2" fmla="*/ 110 w 944"/>
                  <a:gd name="T3" fmla="*/ 98 h 250"/>
                  <a:gd name="T4" fmla="*/ 8 w 944"/>
                  <a:gd name="T5" fmla="*/ 5 h 250"/>
                  <a:gd name="T6" fmla="*/ 8 w 944"/>
                  <a:gd name="T7" fmla="*/ 0 h 250"/>
                  <a:gd name="T8" fmla="*/ 4 w 944"/>
                  <a:gd name="T9" fmla="*/ 0 h 250"/>
                  <a:gd name="T10" fmla="*/ 0 w 944"/>
                  <a:gd name="T11" fmla="*/ 0 h 250"/>
                  <a:gd name="T12" fmla="*/ 0 w 944"/>
                  <a:gd name="T13" fmla="*/ 5 h 250"/>
                  <a:gd name="T14" fmla="*/ 110 w 944"/>
                  <a:gd name="T15" fmla="*/ 106 h 250"/>
                  <a:gd name="T16" fmla="*/ 833 w 944"/>
                  <a:gd name="T17" fmla="*/ 106 h 250"/>
                  <a:gd name="T18" fmla="*/ 936 w 944"/>
                  <a:gd name="T19" fmla="*/ 208 h 250"/>
                  <a:gd name="T20" fmla="*/ 936 w 944"/>
                  <a:gd name="T21" fmla="*/ 246 h 250"/>
                  <a:gd name="T22" fmla="*/ 940 w 944"/>
                  <a:gd name="T23" fmla="*/ 250 h 250"/>
                  <a:gd name="T24" fmla="*/ 944 w 944"/>
                  <a:gd name="T25" fmla="*/ 246 h 250"/>
                  <a:gd name="T26" fmla="*/ 944 w 944"/>
                  <a:gd name="T27" fmla="*/ 208 h 250"/>
                  <a:gd name="T28" fmla="*/ 833 w 944"/>
                  <a:gd name="T29" fmla="*/ 9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4" h="250">
                    <a:moveTo>
                      <a:pt x="833" y="98"/>
                    </a:moveTo>
                    <a:cubicBezTo>
                      <a:pt x="110" y="98"/>
                      <a:pt x="110" y="98"/>
                      <a:pt x="110" y="98"/>
                    </a:cubicBezTo>
                    <a:cubicBezTo>
                      <a:pt x="51" y="98"/>
                      <a:pt x="8" y="59"/>
                      <a:pt x="8" y="5"/>
                    </a:cubicBezTo>
                    <a:cubicBezTo>
                      <a:pt x="8" y="0"/>
                      <a:pt x="8" y="0"/>
                      <a:pt x="8" y="0"/>
                    </a:cubicBezTo>
                    <a:cubicBezTo>
                      <a:pt x="6" y="0"/>
                      <a:pt x="5" y="0"/>
                      <a:pt x="4" y="0"/>
                    </a:cubicBezTo>
                    <a:cubicBezTo>
                      <a:pt x="2" y="0"/>
                      <a:pt x="1" y="0"/>
                      <a:pt x="0" y="0"/>
                    </a:cubicBezTo>
                    <a:cubicBezTo>
                      <a:pt x="0" y="5"/>
                      <a:pt x="0" y="5"/>
                      <a:pt x="0" y="5"/>
                    </a:cubicBezTo>
                    <a:cubicBezTo>
                      <a:pt x="0" y="63"/>
                      <a:pt x="46" y="106"/>
                      <a:pt x="110" y="106"/>
                    </a:cubicBezTo>
                    <a:cubicBezTo>
                      <a:pt x="833" y="106"/>
                      <a:pt x="833" y="106"/>
                      <a:pt x="833" y="106"/>
                    </a:cubicBezTo>
                    <a:cubicBezTo>
                      <a:pt x="890" y="106"/>
                      <a:pt x="936" y="152"/>
                      <a:pt x="936" y="208"/>
                    </a:cubicBezTo>
                    <a:cubicBezTo>
                      <a:pt x="936" y="246"/>
                      <a:pt x="936" y="246"/>
                      <a:pt x="936" y="246"/>
                    </a:cubicBezTo>
                    <a:cubicBezTo>
                      <a:pt x="936" y="248"/>
                      <a:pt x="938" y="250"/>
                      <a:pt x="940" y="250"/>
                    </a:cubicBezTo>
                    <a:cubicBezTo>
                      <a:pt x="942" y="250"/>
                      <a:pt x="944" y="248"/>
                      <a:pt x="944" y="246"/>
                    </a:cubicBezTo>
                    <a:cubicBezTo>
                      <a:pt x="944" y="208"/>
                      <a:pt x="944" y="208"/>
                      <a:pt x="944" y="208"/>
                    </a:cubicBezTo>
                    <a:cubicBezTo>
                      <a:pt x="944" y="147"/>
                      <a:pt x="894" y="98"/>
                      <a:pt x="833" y="9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ID"/>
              </a:p>
            </p:txBody>
          </p:sp>
          <p:sp>
            <p:nvSpPr>
              <p:cNvPr id="45" name="Freeform 43">
                <a:extLst>
                  <a:ext uri="{FF2B5EF4-FFF2-40B4-BE49-F238E27FC236}">
                    <a16:creationId xmlns:a16="http://schemas.microsoft.com/office/drawing/2014/main" id="{9949F790-3189-42F5-A0ED-4D0EDAF14085}"/>
                  </a:ext>
                </a:extLst>
              </p:cNvPr>
              <p:cNvSpPr>
                <a:spLocks noEditPoints="1"/>
              </p:cNvSpPr>
              <p:nvPr/>
            </p:nvSpPr>
            <p:spPr bwMode="auto">
              <a:xfrm>
                <a:off x="7196138" y="2390775"/>
                <a:ext cx="165100" cy="163513"/>
              </a:xfrm>
              <a:custGeom>
                <a:avLst/>
                <a:gdLst>
                  <a:gd name="T0" fmla="*/ 28 w 47"/>
                  <a:gd name="T1" fmla="*/ 47 h 47"/>
                  <a:gd name="T2" fmla="*/ 47 w 47"/>
                  <a:gd name="T3" fmla="*/ 24 h 47"/>
                  <a:gd name="T4" fmla="*/ 24 w 47"/>
                  <a:gd name="T5" fmla="*/ 0 h 47"/>
                  <a:gd name="T6" fmla="*/ 0 w 47"/>
                  <a:gd name="T7" fmla="*/ 24 h 47"/>
                  <a:gd name="T8" fmla="*/ 20 w 47"/>
                  <a:gd name="T9" fmla="*/ 47 h 47"/>
                  <a:gd name="T10" fmla="*/ 24 w 47"/>
                  <a:gd name="T11" fmla="*/ 47 h 47"/>
                  <a:gd name="T12" fmla="*/ 28 w 47"/>
                  <a:gd name="T13" fmla="*/ 47 h 47"/>
                  <a:gd name="T14" fmla="*/ 39 w 47"/>
                  <a:gd name="T15" fmla="*/ 24 h 47"/>
                  <a:gd name="T16" fmla="*/ 24 w 47"/>
                  <a:gd name="T17" fmla="*/ 39 h 47"/>
                  <a:gd name="T18" fmla="*/ 8 w 47"/>
                  <a:gd name="T19" fmla="*/ 24 h 47"/>
                  <a:gd name="T20" fmla="*/ 24 w 47"/>
                  <a:gd name="T21" fmla="*/ 8 h 47"/>
                  <a:gd name="T22" fmla="*/ 39 w 47"/>
                  <a:gd name="T2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7">
                    <a:moveTo>
                      <a:pt x="28" y="47"/>
                    </a:moveTo>
                    <a:cubicBezTo>
                      <a:pt x="39" y="45"/>
                      <a:pt x="47" y="35"/>
                      <a:pt x="47" y="24"/>
                    </a:cubicBezTo>
                    <a:cubicBezTo>
                      <a:pt x="47" y="11"/>
                      <a:pt x="36" y="0"/>
                      <a:pt x="24" y="0"/>
                    </a:cubicBezTo>
                    <a:cubicBezTo>
                      <a:pt x="11" y="0"/>
                      <a:pt x="0" y="11"/>
                      <a:pt x="0" y="24"/>
                    </a:cubicBezTo>
                    <a:cubicBezTo>
                      <a:pt x="0" y="35"/>
                      <a:pt x="9" y="45"/>
                      <a:pt x="20" y="47"/>
                    </a:cubicBezTo>
                    <a:cubicBezTo>
                      <a:pt x="21" y="47"/>
                      <a:pt x="22" y="47"/>
                      <a:pt x="24" y="47"/>
                    </a:cubicBezTo>
                    <a:cubicBezTo>
                      <a:pt x="25" y="47"/>
                      <a:pt x="26" y="47"/>
                      <a:pt x="28" y="47"/>
                    </a:cubicBezTo>
                    <a:close/>
                    <a:moveTo>
                      <a:pt x="39" y="24"/>
                    </a:moveTo>
                    <a:cubicBezTo>
                      <a:pt x="39" y="32"/>
                      <a:pt x="32" y="39"/>
                      <a:pt x="24" y="39"/>
                    </a:cubicBezTo>
                    <a:cubicBezTo>
                      <a:pt x="15" y="39"/>
                      <a:pt x="8" y="32"/>
                      <a:pt x="8" y="24"/>
                    </a:cubicBezTo>
                    <a:cubicBezTo>
                      <a:pt x="8" y="15"/>
                      <a:pt x="15" y="8"/>
                      <a:pt x="24" y="8"/>
                    </a:cubicBezTo>
                    <a:cubicBezTo>
                      <a:pt x="32" y="8"/>
                      <a:pt x="39" y="15"/>
                      <a:pt x="39" y="2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ID"/>
              </a:p>
            </p:txBody>
          </p:sp>
        </p:grpSp>
        <p:sp>
          <p:nvSpPr>
            <p:cNvPr id="47" name="Rectangle: Rounded Corners 46">
              <a:extLst>
                <a:ext uri="{FF2B5EF4-FFF2-40B4-BE49-F238E27FC236}">
                  <a16:creationId xmlns:a16="http://schemas.microsoft.com/office/drawing/2014/main" id="{C34C77FB-B701-4696-9FFA-28509584783E}"/>
                </a:ext>
              </a:extLst>
            </p:cNvPr>
            <p:cNvSpPr/>
            <p:nvPr/>
          </p:nvSpPr>
          <p:spPr>
            <a:xfrm>
              <a:off x="4739226" y="964377"/>
              <a:ext cx="2691324" cy="71167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49" name="Shape 48">
              <a:extLst>
                <a:ext uri="{FF2B5EF4-FFF2-40B4-BE49-F238E27FC236}">
                  <a16:creationId xmlns:a16="http://schemas.microsoft.com/office/drawing/2014/main" id="{B72ECAF6-AFAD-4E64-BE3A-6338021C6E1B}"/>
                </a:ext>
              </a:extLst>
            </p:cNvPr>
            <p:cNvSpPr/>
            <p:nvPr/>
          </p:nvSpPr>
          <p:spPr>
            <a:xfrm>
              <a:off x="1291192" y="3601751"/>
              <a:ext cx="678340" cy="72521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pPr algn="ctr"/>
              <a:r>
                <a:rPr lang="en-ID" sz="3600" dirty="0">
                  <a:latin typeface="Lato "/>
                  <a:ea typeface="Lato Black" panose="020F0502020204030203" pitchFamily="34" charset="0"/>
                  <a:cs typeface="Lato Black" panose="020F0502020204030203" pitchFamily="34" charset="0"/>
                </a:rPr>
                <a:t>01</a:t>
              </a:r>
            </a:p>
          </p:txBody>
        </p:sp>
        <p:sp>
          <p:nvSpPr>
            <p:cNvPr id="50" name="Shape 48">
              <a:extLst>
                <a:ext uri="{FF2B5EF4-FFF2-40B4-BE49-F238E27FC236}">
                  <a16:creationId xmlns:a16="http://schemas.microsoft.com/office/drawing/2014/main" id="{8AD80C2F-EE4A-431A-B333-0460F49725CB}"/>
                </a:ext>
              </a:extLst>
            </p:cNvPr>
            <p:cNvSpPr/>
            <p:nvPr/>
          </p:nvSpPr>
          <p:spPr>
            <a:xfrm>
              <a:off x="3516866" y="3601751"/>
              <a:ext cx="678340" cy="72521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pPr algn="ctr"/>
              <a:r>
                <a:rPr lang="en-ID" sz="3600" dirty="0">
                  <a:latin typeface="Lato "/>
                  <a:ea typeface="Lato Black" panose="020F0502020204030203" pitchFamily="34" charset="0"/>
                  <a:cs typeface="Lato Black" panose="020F0502020204030203" pitchFamily="34" charset="0"/>
                </a:rPr>
                <a:t>02</a:t>
              </a:r>
            </a:p>
          </p:txBody>
        </p:sp>
        <p:sp>
          <p:nvSpPr>
            <p:cNvPr id="51" name="Shape 48">
              <a:extLst>
                <a:ext uri="{FF2B5EF4-FFF2-40B4-BE49-F238E27FC236}">
                  <a16:creationId xmlns:a16="http://schemas.microsoft.com/office/drawing/2014/main" id="{95CFBF49-4E58-4BF0-82A2-4FC85C513DD7}"/>
                </a:ext>
              </a:extLst>
            </p:cNvPr>
            <p:cNvSpPr/>
            <p:nvPr/>
          </p:nvSpPr>
          <p:spPr>
            <a:xfrm>
              <a:off x="5749924" y="3601751"/>
              <a:ext cx="678340" cy="7121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pPr algn="ctr"/>
              <a:r>
                <a:rPr lang="en-ID" sz="3600" dirty="0">
                  <a:latin typeface="Lato "/>
                  <a:ea typeface="Lato Black" panose="020F0502020204030203" pitchFamily="34" charset="0"/>
                  <a:cs typeface="Lato Black" panose="020F0502020204030203" pitchFamily="34" charset="0"/>
                </a:rPr>
                <a:t>03</a:t>
              </a:r>
            </a:p>
          </p:txBody>
        </p:sp>
        <p:sp>
          <p:nvSpPr>
            <p:cNvPr id="52" name="Shape 48">
              <a:extLst>
                <a:ext uri="{FF2B5EF4-FFF2-40B4-BE49-F238E27FC236}">
                  <a16:creationId xmlns:a16="http://schemas.microsoft.com/office/drawing/2014/main" id="{EDF5CF16-2C11-4F11-BE75-FFC48DBBE06E}"/>
                </a:ext>
              </a:extLst>
            </p:cNvPr>
            <p:cNvSpPr/>
            <p:nvPr/>
          </p:nvSpPr>
          <p:spPr>
            <a:xfrm>
              <a:off x="8005523" y="3601751"/>
              <a:ext cx="678340" cy="7121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pPr algn="ctr"/>
              <a:r>
                <a:rPr lang="en-ID" sz="3600" dirty="0">
                  <a:latin typeface="Lato "/>
                  <a:ea typeface="Lato Black" panose="020F0502020204030203" pitchFamily="34" charset="0"/>
                  <a:cs typeface="Lato Black" panose="020F0502020204030203" pitchFamily="34" charset="0"/>
                </a:rPr>
                <a:t>04</a:t>
              </a:r>
            </a:p>
          </p:txBody>
        </p:sp>
        <p:sp>
          <p:nvSpPr>
            <p:cNvPr id="53" name="Shape 48">
              <a:extLst>
                <a:ext uri="{FF2B5EF4-FFF2-40B4-BE49-F238E27FC236}">
                  <a16:creationId xmlns:a16="http://schemas.microsoft.com/office/drawing/2014/main" id="{BB80E83D-243C-4BD5-B3A5-3464DE99EB9B}"/>
                </a:ext>
              </a:extLst>
            </p:cNvPr>
            <p:cNvSpPr/>
            <p:nvPr/>
          </p:nvSpPr>
          <p:spPr>
            <a:xfrm>
              <a:off x="10206591" y="3591183"/>
              <a:ext cx="678340" cy="7121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pPr algn="ctr"/>
              <a:r>
                <a:rPr lang="en-ID" sz="3600" dirty="0">
                  <a:latin typeface="Lato "/>
                  <a:ea typeface="Lato Black" panose="020F0502020204030203" pitchFamily="34" charset="0"/>
                  <a:cs typeface="Lato Black" panose="020F0502020204030203" pitchFamily="34" charset="0"/>
                </a:rPr>
                <a:t>05</a:t>
              </a:r>
            </a:p>
          </p:txBody>
        </p:sp>
        <p:sp>
          <p:nvSpPr>
            <p:cNvPr id="54" name="Shape 48">
              <a:extLst>
                <a:ext uri="{FF2B5EF4-FFF2-40B4-BE49-F238E27FC236}">
                  <a16:creationId xmlns:a16="http://schemas.microsoft.com/office/drawing/2014/main" id="{9582408C-6679-43CD-BB5B-758C2422A5F8}"/>
                </a:ext>
              </a:extLst>
            </p:cNvPr>
            <p:cNvSpPr/>
            <p:nvPr/>
          </p:nvSpPr>
          <p:spPr>
            <a:xfrm>
              <a:off x="4948237" y="1109218"/>
              <a:ext cx="2290108" cy="4045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pPr algn="ctr"/>
              <a:r>
                <a:rPr lang="en-ID" dirty="0">
                  <a:solidFill>
                    <a:schemeClr val="bg1"/>
                  </a:solidFill>
                  <a:latin typeface="Lato "/>
                  <a:ea typeface="Lato Black" panose="020F0502020204030203" pitchFamily="34" charset="0"/>
                  <a:cs typeface="Lato Black" panose="020F0502020204030203" pitchFamily="34" charset="0"/>
                </a:rPr>
                <a:t>Your Title Here</a:t>
              </a:r>
            </a:p>
          </p:txBody>
        </p:sp>
      </p:grpSp>
      <p:sp>
        <p:nvSpPr>
          <p:cNvPr id="61" name="Rectangle 60">
            <a:extLst>
              <a:ext uri="{FF2B5EF4-FFF2-40B4-BE49-F238E27FC236}">
                <a16:creationId xmlns:a16="http://schemas.microsoft.com/office/drawing/2014/main" id="{6D22B4D6-7930-4E5E-AA19-EF4DD1C97447}"/>
              </a:ext>
            </a:extLst>
          </p:cNvPr>
          <p:cNvSpPr/>
          <p:nvPr/>
        </p:nvSpPr>
        <p:spPr>
          <a:xfrm>
            <a:off x="1059497" y="4746581"/>
            <a:ext cx="1703382" cy="600164"/>
          </a:xfrm>
          <a:prstGeom prst="rect">
            <a:avLst/>
          </a:prstGeom>
        </p:spPr>
        <p:txBody>
          <a:bodyPr wrap="square">
            <a:spAutoFit/>
          </a:bodyPr>
          <a:lstStyle/>
          <a:p>
            <a:pPr algn="ctr"/>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 sed diam</a:t>
            </a:r>
          </a:p>
        </p:txBody>
      </p:sp>
      <p:sp>
        <p:nvSpPr>
          <p:cNvPr id="62" name="Rectangle 61">
            <a:extLst>
              <a:ext uri="{FF2B5EF4-FFF2-40B4-BE49-F238E27FC236}">
                <a16:creationId xmlns:a16="http://schemas.microsoft.com/office/drawing/2014/main" id="{4AB0E931-3CB4-4767-9B2D-B113C0D56212}"/>
              </a:ext>
            </a:extLst>
          </p:cNvPr>
          <p:cNvSpPr/>
          <p:nvPr/>
        </p:nvSpPr>
        <p:spPr>
          <a:xfrm>
            <a:off x="3104297" y="4746581"/>
            <a:ext cx="1703382" cy="600164"/>
          </a:xfrm>
          <a:prstGeom prst="rect">
            <a:avLst/>
          </a:prstGeom>
        </p:spPr>
        <p:txBody>
          <a:bodyPr wrap="square">
            <a:spAutoFit/>
          </a:bodyPr>
          <a:lstStyle/>
          <a:p>
            <a:pPr algn="ctr"/>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 sed diam</a:t>
            </a:r>
          </a:p>
        </p:txBody>
      </p:sp>
      <p:sp>
        <p:nvSpPr>
          <p:cNvPr id="63" name="Rectangle 62">
            <a:extLst>
              <a:ext uri="{FF2B5EF4-FFF2-40B4-BE49-F238E27FC236}">
                <a16:creationId xmlns:a16="http://schemas.microsoft.com/office/drawing/2014/main" id="{B8E9683C-D0D5-4E1F-9940-A11640A01CF6}"/>
              </a:ext>
            </a:extLst>
          </p:cNvPr>
          <p:cNvSpPr/>
          <p:nvPr/>
        </p:nvSpPr>
        <p:spPr>
          <a:xfrm>
            <a:off x="5172900" y="4749712"/>
            <a:ext cx="1703382" cy="600164"/>
          </a:xfrm>
          <a:prstGeom prst="rect">
            <a:avLst/>
          </a:prstGeom>
        </p:spPr>
        <p:txBody>
          <a:bodyPr wrap="square">
            <a:spAutoFit/>
          </a:bodyPr>
          <a:lstStyle/>
          <a:p>
            <a:pPr algn="ctr"/>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 sed diam</a:t>
            </a:r>
          </a:p>
        </p:txBody>
      </p:sp>
      <p:sp>
        <p:nvSpPr>
          <p:cNvPr id="64" name="Rectangle 63">
            <a:extLst>
              <a:ext uri="{FF2B5EF4-FFF2-40B4-BE49-F238E27FC236}">
                <a16:creationId xmlns:a16="http://schemas.microsoft.com/office/drawing/2014/main" id="{EE7E56EB-9F87-4FF5-B97C-033E7EF0BB4B}"/>
              </a:ext>
            </a:extLst>
          </p:cNvPr>
          <p:cNvSpPr/>
          <p:nvPr/>
        </p:nvSpPr>
        <p:spPr>
          <a:xfrm>
            <a:off x="7362750" y="4749712"/>
            <a:ext cx="1703382" cy="600164"/>
          </a:xfrm>
          <a:prstGeom prst="rect">
            <a:avLst/>
          </a:prstGeom>
        </p:spPr>
        <p:txBody>
          <a:bodyPr wrap="square">
            <a:spAutoFit/>
          </a:bodyPr>
          <a:lstStyle/>
          <a:p>
            <a:pPr algn="ctr"/>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 sed diam</a:t>
            </a:r>
          </a:p>
        </p:txBody>
      </p:sp>
      <p:sp>
        <p:nvSpPr>
          <p:cNvPr id="65" name="Rectangle 64">
            <a:extLst>
              <a:ext uri="{FF2B5EF4-FFF2-40B4-BE49-F238E27FC236}">
                <a16:creationId xmlns:a16="http://schemas.microsoft.com/office/drawing/2014/main" id="{34F1654A-3EEF-4B6D-B740-AFCD8D1E0DAC}"/>
              </a:ext>
            </a:extLst>
          </p:cNvPr>
          <p:cNvSpPr/>
          <p:nvPr/>
        </p:nvSpPr>
        <p:spPr>
          <a:xfrm>
            <a:off x="9377052" y="4746581"/>
            <a:ext cx="1703382" cy="600164"/>
          </a:xfrm>
          <a:prstGeom prst="rect">
            <a:avLst/>
          </a:prstGeom>
        </p:spPr>
        <p:txBody>
          <a:bodyPr wrap="square">
            <a:spAutoFit/>
          </a:bodyPr>
          <a:lstStyle/>
          <a:p>
            <a:pPr algn="ctr"/>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 sed diam</a:t>
            </a:r>
          </a:p>
        </p:txBody>
      </p:sp>
      <p:sp>
        <p:nvSpPr>
          <p:cNvPr id="67" name="TextBox 66">
            <a:extLst>
              <a:ext uri="{FF2B5EF4-FFF2-40B4-BE49-F238E27FC236}">
                <a16:creationId xmlns:a16="http://schemas.microsoft.com/office/drawing/2014/main" id="{04222B2F-731C-4853-AD49-6C0B3D33D7E0}"/>
              </a:ext>
            </a:extLst>
          </p:cNvPr>
          <p:cNvSpPr txBox="1"/>
          <p:nvPr/>
        </p:nvSpPr>
        <p:spPr>
          <a:xfrm>
            <a:off x="9715500" y="5646057"/>
            <a:ext cx="2476500" cy="1015663"/>
          </a:xfrm>
          <a:prstGeom prst="rect">
            <a:avLst/>
          </a:prstGeom>
          <a:noFill/>
        </p:spPr>
        <p:txBody>
          <a:bodyPr wrap="square" rtlCol="0">
            <a:spAutoFit/>
          </a:bodyPr>
          <a:lstStyle/>
          <a:p>
            <a:r>
              <a:rPr lang="en-ID" sz="6000" dirty="0" err="1">
                <a:solidFill>
                  <a:schemeClr val="accent1"/>
                </a:solidFill>
                <a:latin typeface="Lobster 1.3" panose="02000506000000020003" pitchFamily="50" charset="0"/>
                <a:ea typeface="Lato" panose="020F0502020204030203" pitchFamily="34" charset="0"/>
                <a:cs typeface="Lato" panose="020F0502020204030203" pitchFamily="34" charset="0"/>
              </a:rPr>
              <a:t>G</a:t>
            </a:r>
            <a:r>
              <a:rPr lang="en-ID" sz="5400" dirty="0" err="1">
                <a:solidFill>
                  <a:schemeClr val="accent1"/>
                </a:solidFill>
                <a:latin typeface="Lobster 1.3" panose="02000506000000020003" pitchFamily="50" charset="0"/>
                <a:ea typeface="Lato" panose="020F0502020204030203" pitchFamily="34" charset="0"/>
                <a:cs typeface="Lato" panose="020F0502020204030203" pitchFamily="34" charset="0"/>
              </a:rPr>
              <a:t>racius</a:t>
            </a:r>
            <a:endParaRPr lang="en-ID" sz="5400" dirty="0">
              <a:solidFill>
                <a:schemeClr val="accent1"/>
              </a:solidFill>
              <a:latin typeface="Lobster 1.3" panose="02000506000000020003" pitchFamily="50"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24870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CF9C26-F7CF-4E66-BB12-4931CB1E7F13}"/>
              </a:ext>
            </a:extLst>
          </p:cNvPr>
          <p:cNvPicPr>
            <a:picLocks noChangeAspect="1"/>
          </p:cNvPicPr>
          <p:nvPr/>
        </p:nvPicPr>
        <p:blipFill>
          <a:blip r:embed="rId2"/>
          <a:stretch>
            <a:fillRect/>
          </a:stretch>
        </p:blipFill>
        <p:spPr>
          <a:xfrm>
            <a:off x="3863500" y="-145347"/>
            <a:ext cx="6908800" cy="6547348"/>
          </a:xfrm>
          <a:prstGeom prst="rect">
            <a:avLst/>
          </a:prstGeom>
        </p:spPr>
      </p:pic>
      <p:sp>
        <p:nvSpPr>
          <p:cNvPr id="25" name="AutoShape 37">
            <a:extLst>
              <a:ext uri="{FF2B5EF4-FFF2-40B4-BE49-F238E27FC236}">
                <a16:creationId xmlns:a16="http://schemas.microsoft.com/office/drawing/2014/main" id="{E2D03514-FE8A-47FF-BD52-90400AC619EA}"/>
              </a:ext>
            </a:extLst>
          </p:cNvPr>
          <p:cNvSpPr>
            <a:spLocks noChangeAspect="1" noChangeArrowheads="1" noTextEdit="1"/>
          </p:cNvSpPr>
          <p:nvPr/>
        </p:nvSpPr>
        <p:spPr bwMode="auto">
          <a:xfrm>
            <a:off x="7181375" y="1393825"/>
            <a:ext cx="1806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7" name="Rectangle 40">
            <a:extLst>
              <a:ext uri="{FF2B5EF4-FFF2-40B4-BE49-F238E27FC236}">
                <a16:creationId xmlns:a16="http://schemas.microsoft.com/office/drawing/2014/main" id="{75ECAEFE-EA6C-44E4-9894-269EE6E537BA}"/>
              </a:ext>
            </a:extLst>
          </p:cNvPr>
          <p:cNvSpPr>
            <a:spLocks noChangeArrowheads="1"/>
          </p:cNvSpPr>
          <p:nvPr/>
        </p:nvSpPr>
        <p:spPr bwMode="auto">
          <a:xfrm>
            <a:off x="7321075" y="1871663"/>
            <a:ext cx="1160463"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nvGrpSpPr>
          <p:cNvPr id="31" name="Group 30">
            <a:extLst>
              <a:ext uri="{FF2B5EF4-FFF2-40B4-BE49-F238E27FC236}">
                <a16:creationId xmlns:a16="http://schemas.microsoft.com/office/drawing/2014/main" id="{2365F3D7-B394-4213-BC19-05ED6E042D54}"/>
              </a:ext>
            </a:extLst>
          </p:cNvPr>
          <p:cNvGrpSpPr/>
          <p:nvPr/>
        </p:nvGrpSpPr>
        <p:grpSpPr>
          <a:xfrm>
            <a:off x="6791643" y="1477963"/>
            <a:ext cx="2268537" cy="1008063"/>
            <a:chOff x="6894513" y="1477962"/>
            <a:chExt cx="2268537" cy="1008063"/>
          </a:xfrm>
        </p:grpSpPr>
        <p:sp>
          <p:nvSpPr>
            <p:cNvPr id="26" name="Rectangle 39">
              <a:extLst>
                <a:ext uri="{FF2B5EF4-FFF2-40B4-BE49-F238E27FC236}">
                  <a16:creationId xmlns:a16="http://schemas.microsoft.com/office/drawing/2014/main" id="{1FA67B02-77A7-4306-BF3D-19DC48CCF225}"/>
                </a:ext>
              </a:extLst>
            </p:cNvPr>
            <p:cNvSpPr>
              <a:spLocks noChangeArrowheads="1"/>
            </p:cNvSpPr>
            <p:nvPr/>
          </p:nvSpPr>
          <p:spPr bwMode="auto">
            <a:xfrm flipV="1">
              <a:off x="7154863" y="1962153"/>
              <a:ext cx="1482725" cy="523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8" name="Oval 41">
              <a:extLst>
                <a:ext uri="{FF2B5EF4-FFF2-40B4-BE49-F238E27FC236}">
                  <a16:creationId xmlns:a16="http://schemas.microsoft.com/office/drawing/2014/main" id="{7DB46657-9CE0-43B3-9107-20ADA4BBA770}"/>
                </a:ext>
              </a:extLst>
            </p:cNvPr>
            <p:cNvSpPr>
              <a:spLocks noChangeArrowheads="1"/>
            </p:cNvSpPr>
            <p:nvPr/>
          </p:nvSpPr>
          <p:spPr bwMode="auto">
            <a:xfrm>
              <a:off x="8150225" y="1477962"/>
              <a:ext cx="1012825" cy="10080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9" name="Oval 42">
              <a:extLst>
                <a:ext uri="{FF2B5EF4-FFF2-40B4-BE49-F238E27FC236}">
                  <a16:creationId xmlns:a16="http://schemas.microsoft.com/office/drawing/2014/main" id="{B7A822C4-6902-429D-9D2A-463BE5A63AC4}"/>
                </a:ext>
              </a:extLst>
            </p:cNvPr>
            <p:cNvSpPr>
              <a:spLocks noChangeArrowheads="1"/>
            </p:cNvSpPr>
            <p:nvPr/>
          </p:nvSpPr>
          <p:spPr bwMode="auto">
            <a:xfrm>
              <a:off x="6894513" y="1843089"/>
              <a:ext cx="279400" cy="2778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0" name="Oval 44">
              <a:extLst>
                <a:ext uri="{FF2B5EF4-FFF2-40B4-BE49-F238E27FC236}">
                  <a16:creationId xmlns:a16="http://schemas.microsoft.com/office/drawing/2014/main" id="{F9A51C77-00F9-4E9A-9CF5-AE467F7E955B}"/>
                </a:ext>
              </a:extLst>
            </p:cNvPr>
            <p:cNvSpPr>
              <a:spLocks noChangeArrowheads="1"/>
            </p:cNvSpPr>
            <p:nvPr/>
          </p:nvSpPr>
          <p:spPr bwMode="auto">
            <a:xfrm>
              <a:off x="8235950" y="1562100"/>
              <a:ext cx="841375" cy="83978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nvGrpSpPr>
          <p:cNvPr id="51" name="Group 50">
            <a:extLst>
              <a:ext uri="{FF2B5EF4-FFF2-40B4-BE49-F238E27FC236}">
                <a16:creationId xmlns:a16="http://schemas.microsoft.com/office/drawing/2014/main" id="{91B9B7BB-81B8-4CB1-8CBD-2EFF71103F72}"/>
              </a:ext>
            </a:extLst>
          </p:cNvPr>
          <p:cNvGrpSpPr/>
          <p:nvPr/>
        </p:nvGrpSpPr>
        <p:grpSpPr>
          <a:xfrm>
            <a:off x="7347268" y="2673953"/>
            <a:ext cx="2268537" cy="1008063"/>
            <a:chOff x="6894513" y="1477962"/>
            <a:chExt cx="2268537" cy="1008063"/>
          </a:xfrm>
        </p:grpSpPr>
        <p:sp>
          <p:nvSpPr>
            <p:cNvPr id="52" name="Rectangle 39">
              <a:extLst>
                <a:ext uri="{FF2B5EF4-FFF2-40B4-BE49-F238E27FC236}">
                  <a16:creationId xmlns:a16="http://schemas.microsoft.com/office/drawing/2014/main" id="{FFD5411C-EDDC-490D-AEC7-F82B76B6E68E}"/>
                </a:ext>
              </a:extLst>
            </p:cNvPr>
            <p:cNvSpPr>
              <a:spLocks noChangeArrowheads="1"/>
            </p:cNvSpPr>
            <p:nvPr/>
          </p:nvSpPr>
          <p:spPr bwMode="auto">
            <a:xfrm flipV="1">
              <a:off x="7154863" y="1962153"/>
              <a:ext cx="1482725" cy="523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3" name="Oval 41">
              <a:extLst>
                <a:ext uri="{FF2B5EF4-FFF2-40B4-BE49-F238E27FC236}">
                  <a16:creationId xmlns:a16="http://schemas.microsoft.com/office/drawing/2014/main" id="{1829AFAF-76AF-4708-B342-BA3DEEFF96E6}"/>
                </a:ext>
              </a:extLst>
            </p:cNvPr>
            <p:cNvSpPr>
              <a:spLocks noChangeArrowheads="1"/>
            </p:cNvSpPr>
            <p:nvPr/>
          </p:nvSpPr>
          <p:spPr bwMode="auto">
            <a:xfrm>
              <a:off x="8150225" y="1477962"/>
              <a:ext cx="1012825" cy="10080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4" name="Oval 42">
              <a:extLst>
                <a:ext uri="{FF2B5EF4-FFF2-40B4-BE49-F238E27FC236}">
                  <a16:creationId xmlns:a16="http://schemas.microsoft.com/office/drawing/2014/main" id="{20D7EFED-144C-4D3D-A8C8-9FC63F5D851B}"/>
                </a:ext>
              </a:extLst>
            </p:cNvPr>
            <p:cNvSpPr>
              <a:spLocks noChangeArrowheads="1"/>
            </p:cNvSpPr>
            <p:nvPr/>
          </p:nvSpPr>
          <p:spPr bwMode="auto">
            <a:xfrm>
              <a:off x="6894513" y="1843089"/>
              <a:ext cx="279400" cy="27781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5" name="Oval 44">
              <a:extLst>
                <a:ext uri="{FF2B5EF4-FFF2-40B4-BE49-F238E27FC236}">
                  <a16:creationId xmlns:a16="http://schemas.microsoft.com/office/drawing/2014/main" id="{E70BB9FC-C006-48CE-B062-CD9F520487DE}"/>
                </a:ext>
              </a:extLst>
            </p:cNvPr>
            <p:cNvSpPr>
              <a:spLocks noChangeArrowheads="1"/>
            </p:cNvSpPr>
            <p:nvPr/>
          </p:nvSpPr>
          <p:spPr bwMode="auto">
            <a:xfrm>
              <a:off x="8235950" y="1562100"/>
              <a:ext cx="841375" cy="83978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nvGrpSpPr>
          <p:cNvPr id="56" name="Group 55">
            <a:extLst>
              <a:ext uri="{FF2B5EF4-FFF2-40B4-BE49-F238E27FC236}">
                <a16:creationId xmlns:a16="http://schemas.microsoft.com/office/drawing/2014/main" id="{D5AC7637-4577-43C5-868C-7DF5C4FA787F}"/>
              </a:ext>
            </a:extLst>
          </p:cNvPr>
          <p:cNvGrpSpPr/>
          <p:nvPr/>
        </p:nvGrpSpPr>
        <p:grpSpPr>
          <a:xfrm>
            <a:off x="7901306" y="3897913"/>
            <a:ext cx="2268537" cy="1008063"/>
            <a:chOff x="6894513" y="1477962"/>
            <a:chExt cx="2268537" cy="1008063"/>
          </a:xfrm>
        </p:grpSpPr>
        <p:sp>
          <p:nvSpPr>
            <p:cNvPr id="57" name="Rectangle 39">
              <a:extLst>
                <a:ext uri="{FF2B5EF4-FFF2-40B4-BE49-F238E27FC236}">
                  <a16:creationId xmlns:a16="http://schemas.microsoft.com/office/drawing/2014/main" id="{068CEE27-55DD-4F8C-A198-808545802962}"/>
                </a:ext>
              </a:extLst>
            </p:cNvPr>
            <p:cNvSpPr>
              <a:spLocks noChangeArrowheads="1"/>
            </p:cNvSpPr>
            <p:nvPr/>
          </p:nvSpPr>
          <p:spPr bwMode="auto">
            <a:xfrm flipV="1">
              <a:off x="7154863" y="1962153"/>
              <a:ext cx="1482725" cy="52387"/>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8" name="Oval 41">
              <a:extLst>
                <a:ext uri="{FF2B5EF4-FFF2-40B4-BE49-F238E27FC236}">
                  <a16:creationId xmlns:a16="http://schemas.microsoft.com/office/drawing/2014/main" id="{5D5A0EBD-3701-47D2-994D-3699A484A588}"/>
                </a:ext>
              </a:extLst>
            </p:cNvPr>
            <p:cNvSpPr>
              <a:spLocks noChangeArrowheads="1"/>
            </p:cNvSpPr>
            <p:nvPr/>
          </p:nvSpPr>
          <p:spPr bwMode="auto">
            <a:xfrm>
              <a:off x="8150225" y="1477962"/>
              <a:ext cx="1012825" cy="10080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9" name="Oval 42">
              <a:extLst>
                <a:ext uri="{FF2B5EF4-FFF2-40B4-BE49-F238E27FC236}">
                  <a16:creationId xmlns:a16="http://schemas.microsoft.com/office/drawing/2014/main" id="{55F3DADA-B6FE-4C47-84F2-EA66B04C3406}"/>
                </a:ext>
              </a:extLst>
            </p:cNvPr>
            <p:cNvSpPr>
              <a:spLocks noChangeArrowheads="1"/>
            </p:cNvSpPr>
            <p:nvPr/>
          </p:nvSpPr>
          <p:spPr bwMode="auto">
            <a:xfrm>
              <a:off x="6894513" y="1843089"/>
              <a:ext cx="279400" cy="277813"/>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60" name="Oval 44">
              <a:extLst>
                <a:ext uri="{FF2B5EF4-FFF2-40B4-BE49-F238E27FC236}">
                  <a16:creationId xmlns:a16="http://schemas.microsoft.com/office/drawing/2014/main" id="{380A73AD-BE04-4474-B92B-AF5B1BA67E9D}"/>
                </a:ext>
              </a:extLst>
            </p:cNvPr>
            <p:cNvSpPr>
              <a:spLocks noChangeArrowheads="1"/>
            </p:cNvSpPr>
            <p:nvPr/>
          </p:nvSpPr>
          <p:spPr bwMode="auto">
            <a:xfrm>
              <a:off x="8235950" y="1562100"/>
              <a:ext cx="841375" cy="839788"/>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sp>
        <p:nvSpPr>
          <p:cNvPr id="69" name="AutoShape 47">
            <a:extLst>
              <a:ext uri="{FF2B5EF4-FFF2-40B4-BE49-F238E27FC236}">
                <a16:creationId xmlns:a16="http://schemas.microsoft.com/office/drawing/2014/main" id="{8663D518-0694-4D36-B566-8FB9B96BFD70}"/>
              </a:ext>
            </a:extLst>
          </p:cNvPr>
          <p:cNvSpPr>
            <a:spLocks/>
          </p:cNvSpPr>
          <p:nvPr/>
        </p:nvSpPr>
        <p:spPr bwMode="auto">
          <a:xfrm>
            <a:off x="8317490" y="1744926"/>
            <a:ext cx="434455" cy="434455"/>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70" name="Group 69">
            <a:extLst>
              <a:ext uri="{FF2B5EF4-FFF2-40B4-BE49-F238E27FC236}">
                <a16:creationId xmlns:a16="http://schemas.microsoft.com/office/drawing/2014/main" id="{1CCEB84E-6951-498A-AC7A-160028F5CC3A}"/>
              </a:ext>
            </a:extLst>
          </p:cNvPr>
          <p:cNvGrpSpPr/>
          <p:nvPr/>
        </p:nvGrpSpPr>
        <p:grpSpPr>
          <a:xfrm>
            <a:off x="8854188" y="2954235"/>
            <a:ext cx="510407" cy="441046"/>
            <a:chOff x="9148085" y="2115665"/>
            <a:chExt cx="434975" cy="464344"/>
          </a:xfrm>
          <a:solidFill>
            <a:schemeClr val="bg1"/>
          </a:solidFill>
        </p:grpSpPr>
        <p:sp>
          <p:nvSpPr>
            <p:cNvPr id="71" name="AutoShape 78">
              <a:extLst>
                <a:ext uri="{FF2B5EF4-FFF2-40B4-BE49-F238E27FC236}">
                  <a16:creationId xmlns:a16="http://schemas.microsoft.com/office/drawing/2014/main" id="{63D71484-F839-45A8-8903-650A1EE999D4}"/>
                </a:ext>
              </a:extLst>
            </p:cNvPr>
            <p:cNvSpPr>
              <a:spLocks/>
            </p:cNvSpPr>
            <p:nvPr/>
          </p:nvSpPr>
          <p:spPr bwMode="auto">
            <a:xfrm>
              <a:off x="9148085" y="211566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2" name="AutoShape 79">
              <a:extLst>
                <a:ext uri="{FF2B5EF4-FFF2-40B4-BE49-F238E27FC236}">
                  <a16:creationId xmlns:a16="http://schemas.microsoft.com/office/drawing/2014/main" id="{FFE42229-1384-423A-A13A-608FD28F790D}"/>
                </a:ext>
              </a:extLst>
            </p:cNvPr>
            <p:cNvSpPr>
              <a:spLocks/>
            </p:cNvSpPr>
            <p:nvPr/>
          </p:nvSpPr>
          <p:spPr bwMode="auto">
            <a:xfrm>
              <a:off x="9206029" y="217360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3" name="AutoShape 80">
              <a:extLst>
                <a:ext uri="{FF2B5EF4-FFF2-40B4-BE49-F238E27FC236}">
                  <a16:creationId xmlns:a16="http://schemas.microsoft.com/office/drawing/2014/main" id="{3A560016-F814-4DCD-A398-82BFE12F0B18}"/>
                </a:ext>
              </a:extLst>
            </p:cNvPr>
            <p:cNvSpPr>
              <a:spLocks/>
            </p:cNvSpPr>
            <p:nvPr/>
          </p:nvSpPr>
          <p:spPr bwMode="auto">
            <a:xfrm>
              <a:off x="9379860" y="221726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74" name="AutoShape 135">
            <a:extLst>
              <a:ext uri="{FF2B5EF4-FFF2-40B4-BE49-F238E27FC236}">
                <a16:creationId xmlns:a16="http://schemas.microsoft.com/office/drawing/2014/main" id="{E10FF23D-FC65-4C7E-B4CD-CC19E59BDFA6}"/>
              </a:ext>
            </a:extLst>
          </p:cNvPr>
          <p:cNvSpPr>
            <a:spLocks/>
          </p:cNvSpPr>
          <p:nvPr/>
        </p:nvSpPr>
        <p:spPr bwMode="auto">
          <a:xfrm>
            <a:off x="9396550" y="4236323"/>
            <a:ext cx="533760" cy="3244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6" name="Freeform 50">
            <a:extLst>
              <a:ext uri="{FF2B5EF4-FFF2-40B4-BE49-F238E27FC236}">
                <a16:creationId xmlns:a16="http://schemas.microsoft.com/office/drawing/2014/main" id="{4DF57C64-3B40-4F3C-9F31-8453C20BE513}"/>
              </a:ext>
            </a:extLst>
          </p:cNvPr>
          <p:cNvSpPr>
            <a:spLocks noEditPoints="1"/>
          </p:cNvSpPr>
          <p:nvPr/>
        </p:nvSpPr>
        <p:spPr bwMode="auto">
          <a:xfrm rot="20255349">
            <a:off x="5554704" y="2088672"/>
            <a:ext cx="1832855" cy="83312"/>
          </a:xfrm>
          <a:custGeom>
            <a:avLst/>
            <a:gdLst>
              <a:gd name="T0" fmla="*/ 4 w 153"/>
              <a:gd name="T1" fmla="*/ 6 h 7"/>
              <a:gd name="T2" fmla="*/ 1 w 153"/>
              <a:gd name="T3" fmla="*/ 4 h 7"/>
              <a:gd name="T4" fmla="*/ 1 w 153"/>
              <a:gd name="T5" fmla="*/ 4 h 7"/>
              <a:gd name="T6" fmla="*/ 1 w 153"/>
              <a:gd name="T7" fmla="*/ 4 h 7"/>
              <a:gd name="T8" fmla="*/ 1 w 153"/>
              <a:gd name="T9" fmla="*/ 4 h 7"/>
              <a:gd name="T10" fmla="*/ 0 w 153"/>
              <a:gd name="T11" fmla="*/ 4 h 7"/>
              <a:gd name="T12" fmla="*/ 0 w 153"/>
              <a:gd name="T13" fmla="*/ 4 h 7"/>
              <a:gd name="T14" fmla="*/ 0 w 153"/>
              <a:gd name="T15" fmla="*/ 4 h 7"/>
              <a:gd name="T16" fmla="*/ 0 w 153"/>
              <a:gd name="T17" fmla="*/ 4 h 7"/>
              <a:gd name="T18" fmla="*/ 0 w 153"/>
              <a:gd name="T19" fmla="*/ 4 h 7"/>
              <a:gd name="T20" fmla="*/ 0 w 153"/>
              <a:gd name="T21" fmla="*/ 4 h 7"/>
              <a:gd name="T22" fmla="*/ 0 w 153"/>
              <a:gd name="T23" fmla="*/ 4 h 7"/>
              <a:gd name="T24" fmla="*/ 0 w 153"/>
              <a:gd name="T25" fmla="*/ 4 h 7"/>
              <a:gd name="T26" fmla="*/ 0 w 153"/>
              <a:gd name="T27" fmla="*/ 4 h 7"/>
              <a:gd name="T28" fmla="*/ 0 w 153"/>
              <a:gd name="T29" fmla="*/ 3 h 7"/>
              <a:gd name="T30" fmla="*/ 0 w 153"/>
              <a:gd name="T31" fmla="*/ 3 h 7"/>
              <a:gd name="T32" fmla="*/ 0 w 153"/>
              <a:gd name="T33" fmla="*/ 3 h 7"/>
              <a:gd name="T34" fmla="*/ 0 w 153"/>
              <a:gd name="T35" fmla="*/ 3 h 7"/>
              <a:gd name="T36" fmla="*/ 0 w 153"/>
              <a:gd name="T37" fmla="*/ 3 h 7"/>
              <a:gd name="T38" fmla="*/ 0 w 153"/>
              <a:gd name="T39" fmla="*/ 3 h 7"/>
              <a:gd name="T40" fmla="*/ 0 w 153"/>
              <a:gd name="T41" fmla="*/ 3 h 7"/>
              <a:gd name="T42" fmla="*/ 0 w 153"/>
              <a:gd name="T43" fmla="*/ 3 h 7"/>
              <a:gd name="T44" fmla="*/ 0 w 153"/>
              <a:gd name="T45" fmla="*/ 3 h 7"/>
              <a:gd name="T46" fmla="*/ 1 w 153"/>
              <a:gd name="T47" fmla="*/ 3 h 7"/>
              <a:gd name="T48" fmla="*/ 1 w 153"/>
              <a:gd name="T49" fmla="*/ 3 h 7"/>
              <a:gd name="T50" fmla="*/ 1 w 153"/>
              <a:gd name="T51" fmla="*/ 3 h 7"/>
              <a:gd name="T52" fmla="*/ 150 w 153"/>
              <a:gd name="T53" fmla="*/ 0 h 7"/>
              <a:gd name="T54" fmla="*/ 150 w 153"/>
              <a:gd name="T55" fmla="*/ 6 h 7"/>
              <a:gd name="T56" fmla="*/ 153 w 153"/>
              <a:gd name="T57" fmla="*/ 4 h 7"/>
              <a:gd name="T58" fmla="*/ 153 w 153"/>
              <a:gd name="T59" fmla="*/ 4 h 7"/>
              <a:gd name="T60" fmla="*/ 153 w 153"/>
              <a:gd name="T61" fmla="*/ 4 h 7"/>
              <a:gd name="T62" fmla="*/ 153 w 153"/>
              <a:gd name="T63" fmla="*/ 4 h 7"/>
              <a:gd name="T64" fmla="*/ 153 w 153"/>
              <a:gd name="T65" fmla="*/ 4 h 7"/>
              <a:gd name="T66" fmla="*/ 153 w 153"/>
              <a:gd name="T67" fmla="*/ 4 h 7"/>
              <a:gd name="T68" fmla="*/ 153 w 153"/>
              <a:gd name="T69" fmla="*/ 4 h 7"/>
              <a:gd name="T70" fmla="*/ 153 w 153"/>
              <a:gd name="T71" fmla="*/ 4 h 7"/>
              <a:gd name="T72" fmla="*/ 153 w 153"/>
              <a:gd name="T73" fmla="*/ 4 h 7"/>
              <a:gd name="T74" fmla="*/ 153 w 153"/>
              <a:gd name="T75" fmla="*/ 4 h 7"/>
              <a:gd name="T76" fmla="*/ 153 w 153"/>
              <a:gd name="T77" fmla="*/ 4 h 7"/>
              <a:gd name="T78" fmla="*/ 153 w 153"/>
              <a:gd name="T79" fmla="*/ 4 h 7"/>
              <a:gd name="T80" fmla="*/ 153 w 153"/>
              <a:gd name="T81" fmla="*/ 3 h 7"/>
              <a:gd name="T82" fmla="*/ 153 w 153"/>
              <a:gd name="T83" fmla="*/ 3 h 7"/>
              <a:gd name="T84" fmla="*/ 153 w 153"/>
              <a:gd name="T85" fmla="*/ 3 h 7"/>
              <a:gd name="T86" fmla="*/ 153 w 153"/>
              <a:gd name="T87" fmla="*/ 3 h 7"/>
              <a:gd name="T88" fmla="*/ 153 w 153"/>
              <a:gd name="T89" fmla="*/ 3 h 7"/>
              <a:gd name="T90" fmla="*/ 153 w 153"/>
              <a:gd name="T91" fmla="*/ 3 h 7"/>
              <a:gd name="T92" fmla="*/ 153 w 153"/>
              <a:gd name="T93" fmla="*/ 3 h 7"/>
              <a:gd name="T94" fmla="*/ 153 w 153"/>
              <a:gd name="T95" fmla="*/ 3 h 7"/>
              <a:gd name="T96" fmla="*/ 153 w 153"/>
              <a:gd name="T97" fmla="*/ 3 h 7"/>
              <a:gd name="T98" fmla="*/ 153 w 153"/>
              <a:gd name="T99" fmla="*/ 3 h 7"/>
              <a:gd name="T100" fmla="*/ 153 w 153"/>
              <a:gd name="T101" fmla="*/ 3 h 7"/>
              <a:gd name="T102" fmla="*/ 153 w 153"/>
              <a:gd name="T103" fmla="*/ 3 h 7"/>
              <a:gd name="T104" fmla="*/ 153 w 153"/>
              <a:gd name="T10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 h="7">
                <a:moveTo>
                  <a:pt x="3" y="0"/>
                </a:moveTo>
                <a:cubicBezTo>
                  <a:pt x="3" y="0"/>
                  <a:pt x="4" y="0"/>
                  <a:pt x="4" y="0"/>
                </a:cubicBezTo>
                <a:cubicBezTo>
                  <a:pt x="4" y="0"/>
                  <a:pt x="4" y="0"/>
                  <a:pt x="4" y="1"/>
                </a:cubicBezTo>
                <a:cubicBezTo>
                  <a:pt x="1" y="3"/>
                  <a:pt x="1" y="3"/>
                  <a:pt x="1" y="3"/>
                </a:cubicBezTo>
                <a:cubicBezTo>
                  <a:pt x="4" y="6"/>
                  <a:pt x="4" y="6"/>
                  <a:pt x="4" y="6"/>
                </a:cubicBezTo>
                <a:cubicBezTo>
                  <a:pt x="4" y="7"/>
                  <a:pt x="4" y="7"/>
                  <a:pt x="4" y="7"/>
                </a:cubicBezTo>
                <a:cubicBezTo>
                  <a:pt x="4" y="7"/>
                  <a:pt x="3" y="7"/>
                  <a:pt x="3" y="7"/>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3" y="0"/>
                  <a:pt x="3" y="0"/>
                  <a:pt x="3" y="0"/>
                </a:cubicBezTo>
                <a:close/>
                <a:moveTo>
                  <a:pt x="150" y="0"/>
                </a:moveTo>
                <a:cubicBezTo>
                  <a:pt x="150" y="0"/>
                  <a:pt x="150" y="0"/>
                  <a:pt x="150" y="0"/>
                </a:cubicBezTo>
                <a:cubicBezTo>
                  <a:pt x="150" y="0"/>
                  <a:pt x="150" y="0"/>
                  <a:pt x="150" y="0"/>
                </a:cubicBezTo>
                <a:cubicBezTo>
                  <a:pt x="150" y="0"/>
                  <a:pt x="150" y="0"/>
                  <a:pt x="150" y="1"/>
                </a:cubicBezTo>
                <a:cubicBezTo>
                  <a:pt x="152" y="3"/>
                  <a:pt x="152" y="3"/>
                  <a:pt x="152" y="3"/>
                </a:cubicBezTo>
                <a:cubicBezTo>
                  <a:pt x="150" y="6"/>
                  <a:pt x="150" y="6"/>
                  <a:pt x="150" y="6"/>
                </a:cubicBezTo>
                <a:cubicBezTo>
                  <a:pt x="150" y="7"/>
                  <a:pt x="150" y="7"/>
                  <a:pt x="150" y="7"/>
                </a:cubicBezTo>
                <a:cubicBezTo>
                  <a:pt x="150" y="7"/>
                  <a:pt x="150" y="7"/>
                  <a:pt x="150" y="7"/>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4"/>
                  <a:pt x="153" y="4"/>
                  <a:pt x="153" y="4"/>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cubicBezTo>
                  <a:pt x="153" y="3"/>
                  <a:pt x="153" y="3"/>
                  <a:pt x="153" y="3"/>
                </a:cubicBezTo>
                <a:lnTo>
                  <a:pt x="1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3" name="Rectangle 32">
            <a:extLst>
              <a:ext uri="{FF2B5EF4-FFF2-40B4-BE49-F238E27FC236}">
                <a16:creationId xmlns:a16="http://schemas.microsoft.com/office/drawing/2014/main" id="{B64CA812-DE8A-4337-AB25-924827F1EC6F}"/>
              </a:ext>
            </a:extLst>
          </p:cNvPr>
          <p:cNvSpPr/>
          <p:nvPr/>
        </p:nvSpPr>
        <p:spPr>
          <a:xfrm>
            <a:off x="9286722" y="1761717"/>
            <a:ext cx="1642667" cy="430887"/>
          </a:xfrm>
          <a:prstGeom prst="rect">
            <a:avLst/>
          </a:prstGeom>
        </p:spPr>
        <p:txBody>
          <a:bodyPr wrap="square">
            <a:spAutoFit/>
          </a:bodyPr>
          <a:lstStyle/>
          <a:p>
            <a:pPr algn="just"/>
            <a:r>
              <a:rPr lang="tr-TR" sz="1100" dirty="0">
                <a:latin typeface="Lato" panose="020F0502020204030203" pitchFamily="34" charset="0"/>
                <a:ea typeface="Lato" panose="020F0502020204030203" pitchFamily="34" charset="0"/>
                <a:cs typeface="Lato" panose="020F0502020204030203" pitchFamily="34" charset="0"/>
              </a:rPr>
              <a:t>Lorem ipsum dolor sit amet, consectetur </a:t>
            </a:r>
            <a:r>
              <a:rPr lang="en-US" sz="1100" dirty="0">
                <a:latin typeface="Lato" panose="020F0502020204030203" pitchFamily="34" charset="0"/>
                <a:ea typeface="Lato" panose="020F0502020204030203" pitchFamily="34" charset="0"/>
                <a:cs typeface="Lato" panose="020F0502020204030203" pitchFamily="34" charset="0"/>
              </a:rPr>
              <a:t>.</a:t>
            </a:r>
            <a:endParaRPr lang="tr-TR" sz="1100" dirty="0">
              <a:latin typeface="Lato" panose="020F0502020204030203" pitchFamily="34" charset="0"/>
              <a:ea typeface="Lato" panose="020F0502020204030203" pitchFamily="34" charset="0"/>
              <a:cs typeface="Lato" panose="020F0502020204030203" pitchFamily="34" charset="0"/>
            </a:endParaRPr>
          </a:p>
        </p:txBody>
      </p:sp>
      <p:sp>
        <p:nvSpPr>
          <p:cNvPr id="34" name="Rectangle 33">
            <a:extLst>
              <a:ext uri="{FF2B5EF4-FFF2-40B4-BE49-F238E27FC236}">
                <a16:creationId xmlns:a16="http://schemas.microsoft.com/office/drawing/2014/main" id="{70E037AA-37A0-49E0-9DFF-D2A2223D3E9C}"/>
              </a:ext>
            </a:extLst>
          </p:cNvPr>
          <p:cNvSpPr/>
          <p:nvPr/>
        </p:nvSpPr>
        <p:spPr>
          <a:xfrm>
            <a:off x="9819782" y="2912883"/>
            <a:ext cx="1642667" cy="430887"/>
          </a:xfrm>
          <a:prstGeom prst="rect">
            <a:avLst/>
          </a:prstGeom>
        </p:spPr>
        <p:txBody>
          <a:bodyPr wrap="square">
            <a:spAutoFit/>
          </a:bodyPr>
          <a:lstStyle/>
          <a:p>
            <a:pPr algn="just"/>
            <a:r>
              <a:rPr lang="tr-TR" sz="1100" dirty="0">
                <a:latin typeface="Lato" panose="020F0502020204030203" pitchFamily="34" charset="0"/>
                <a:ea typeface="Lato" panose="020F0502020204030203" pitchFamily="34" charset="0"/>
                <a:cs typeface="Lato" panose="020F0502020204030203" pitchFamily="34" charset="0"/>
              </a:rPr>
              <a:t>Lorem ipsum dolor sit amet, consectetur </a:t>
            </a:r>
            <a:r>
              <a:rPr lang="en-US" sz="1100" dirty="0">
                <a:latin typeface="Lato" panose="020F0502020204030203" pitchFamily="34" charset="0"/>
                <a:ea typeface="Lato" panose="020F0502020204030203" pitchFamily="34" charset="0"/>
                <a:cs typeface="Lato" panose="020F0502020204030203" pitchFamily="34" charset="0"/>
              </a:rPr>
              <a:t>.</a:t>
            </a:r>
            <a:endParaRPr lang="tr-TR" sz="1100" dirty="0">
              <a:latin typeface="Lato" panose="020F0502020204030203" pitchFamily="34" charset="0"/>
              <a:ea typeface="Lato" panose="020F0502020204030203" pitchFamily="34" charset="0"/>
              <a:cs typeface="Lato" panose="020F0502020204030203" pitchFamily="34" charset="0"/>
            </a:endParaRPr>
          </a:p>
        </p:txBody>
      </p:sp>
      <p:sp>
        <p:nvSpPr>
          <p:cNvPr id="35" name="Rectangle 34">
            <a:extLst>
              <a:ext uri="{FF2B5EF4-FFF2-40B4-BE49-F238E27FC236}">
                <a16:creationId xmlns:a16="http://schemas.microsoft.com/office/drawing/2014/main" id="{56872C2E-B061-4CB4-9F0B-6F0E6D796643}"/>
              </a:ext>
            </a:extLst>
          </p:cNvPr>
          <p:cNvSpPr/>
          <p:nvPr/>
        </p:nvSpPr>
        <p:spPr>
          <a:xfrm>
            <a:off x="10323651" y="4227697"/>
            <a:ext cx="1304470" cy="600164"/>
          </a:xfrm>
          <a:prstGeom prst="rect">
            <a:avLst/>
          </a:prstGeom>
        </p:spPr>
        <p:txBody>
          <a:bodyPr wrap="square">
            <a:spAutoFit/>
          </a:bodyPr>
          <a:lstStyle/>
          <a:p>
            <a:pPr algn="just"/>
            <a:r>
              <a:rPr lang="tr-TR" sz="1100" dirty="0">
                <a:latin typeface="Lato" panose="020F0502020204030203" pitchFamily="34" charset="0"/>
                <a:ea typeface="Lato" panose="020F0502020204030203" pitchFamily="34" charset="0"/>
                <a:cs typeface="Lato" panose="020F0502020204030203" pitchFamily="34" charset="0"/>
              </a:rPr>
              <a:t>Lorem ipsum dolor sit amet, consectetur </a:t>
            </a:r>
            <a:r>
              <a:rPr lang="en-US" sz="1100" dirty="0">
                <a:latin typeface="Lato" panose="020F0502020204030203" pitchFamily="34" charset="0"/>
                <a:ea typeface="Lato" panose="020F0502020204030203" pitchFamily="34" charset="0"/>
                <a:cs typeface="Lato" panose="020F0502020204030203" pitchFamily="34" charset="0"/>
              </a:rPr>
              <a:t>.</a:t>
            </a:r>
            <a:endParaRPr lang="tr-TR" sz="1100" dirty="0">
              <a:latin typeface="Lato" panose="020F0502020204030203" pitchFamily="34" charset="0"/>
              <a:ea typeface="Lato" panose="020F0502020204030203" pitchFamily="34" charset="0"/>
              <a:cs typeface="Lato" panose="020F0502020204030203" pitchFamily="34" charset="0"/>
            </a:endParaRPr>
          </a:p>
        </p:txBody>
      </p:sp>
      <p:sp>
        <p:nvSpPr>
          <p:cNvPr id="36" name="Rectangle 35">
            <a:extLst>
              <a:ext uri="{FF2B5EF4-FFF2-40B4-BE49-F238E27FC236}">
                <a16:creationId xmlns:a16="http://schemas.microsoft.com/office/drawing/2014/main" id="{83F62878-937C-41E4-9102-6115DBC32EF2}"/>
              </a:ext>
            </a:extLst>
          </p:cNvPr>
          <p:cNvSpPr/>
          <p:nvPr/>
        </p:nvSpPr>
        <p:spPr>
          <a:xfrm>
            <a:off x="723991" y="3147240"/>
            <a:ext cx="2246854" cy="1954381"/>
          </a:xfrm>
          <a:prstGeom prst="rect">
            <a:avLst/>
          </a:prstGeom>
        </p:spPr>
        <p:txBody>
          <a:bodyPr wrap="square">
            <a:spAutoFit/>
          </a:bodyPr>
          <a:lstStyle/>
          <a:p>
            <a:r>
              <a:rPr lang="tr-TR" sz="1100" dirty="0">
                <a:latin typeface="Lato" panose="020F0502020204030203" pitchFamily="34" charset="0"/>
                <a:ea typeface="Lato" panose="020F0502020204030203" pitchFamily="34" charset="0"/>
                <a:cs typeface="Lato" panose="020F0502020204030203" pitchFamily="34" charset="0"/>
              </a:rPr>
              <a:t>Lorem ipsum dolor sit amet, consectetur adipiscing elit. Maecenas at mauris congue, finibus eros at, semper justo. Sed in lacinia justo. In avere eraconvallis venenatis mattis. Phasellus eleifend, era neque sed efficitur viverra, enim neque luctus avere arcu, vel volutpat nibh diam eget mi. venenatis mattis. </a:t>
            </a:r>
          </a:p>
        </p:txBody>
      </p:sp>
      <p:sp>
        <p:nvSpPr>
          <p:cNvPr id="37" name="Rectangle 36">
            <a:extLst>
              <a:ext uri="{FF2B5EF4-FFF2-40B4-BE49-F238E27FC236}">
                <a16:creationId xmlns:a16="http://schemas.microsoft.com/office/drawing/2014/main" id="{AB0673FE-7444-4176-A7D1-4C919C3D4BF8}"/>
              </a:ext>
            </a:extLst>
          </p:cNvPr>
          <p:cNvSpPr/>
          <p:nvPr/>
        </p:nvSpPr>
        <p:spPr>
          <a:xfrm>
            <a:off x="703412" y="1731886"/>
            <a:ext cx="3792037" cy="1200329"/>
          </a:xfrm>
          <a:prstGeom prst="rect">
            <a:avLst/>
          </a:prstGeom>
        </p:spPr>
        <p:txBody>
          <a:bodyPr wrap="square">
            <a:spAutoFit/>
          </a:bodyPr>
          <a:lstStyle/>
          <a:p>
            <a:r>
              <a:rPr lang="en-ID" sz="3600" dirty="0">
                <a:latin typeface="Lato Black" panose="020F0502020204030203" pitchFamily="34" charset="0"/>
                <a:ea typeface="Lato Black" panose="020F0502020204030203" pitchFamily="34" charset="0"/>
                <a:cs typeface="Lato Black" panose="020F0502020204030203" pitchFamily="34" charset="0"/>
              </a:rPr>
              <a:t>Creative</a:t>
            </a:r>
          </a:p>
          <a:p>
            <a:r>
              <a:rPr lang="en-ID" sz="3600" dirty="0">
                <a:latin typeface="Lato Black" panose="020F0502020204030203" pitchFamily="34" charset="0"/>
                <a:ea typeface="Lato Black" panose="020F0502020204030203" pitchFamily="34" charset="0"/>
                <a:cs typeface="Lato Black" panose="020F0502020204030203" pitchFamily="34" charset="0"/>
              </a:rPr>
              <a:t>Mock-up </a:t>
            </a:r>
          </a:p>
        </p:txBody>
      </p:sp>
      <p:sp>
        <p:nvSpPr>
          <p:cNvPr id="38" name="Freeform: Shape 37">
            <a:extLst>
              <a:ext uri="{FF2B5EF4-FFF2-40B4-BE49-F238E27FC236}">
                <a16:creationId xmlns:a16="http://schemas.microsoft.com/office/drawing/2014/main" id="{91CCA7CA-9FEB-4FAF-9650-439F70147B7F}"/>
              </a:ext>
            </a:extLst>
          </p:cNvPr>
          <p:cNvSpPr/>
          <p:nvPr/>
        </p:nvSpPr>
        <p:spPr>
          <a:xfrm>
            <a:off x="0" y="0"/>
            <a:ext cx="703412" cy="513263"/>
          </a:xfrm>
          <a:custGeom>
            <a:avLst/>
            <a:gdLst>
              <a:gd name="connsiteX0" fmla="*/ 0 w 703412"/>
              <a:gd name="connsiteY0" fmla="*/ 0 h 513263"/>
              <a:gd name="connsiteX1" fmla="*/ 703412 w 703412"/>
              <a:gd name="connsiteY1" fmla="*/ 0 h 513263"/>
              <a:gd name="connsiteX2" fmla="*/ 703092 w 703412"/>
              <a:gd name="connsiteY2" fmla="*/ 3176 h 513263"/>
              <a:gd name="connsiteX3" fmla="*/ 77236 w 703412"/>
              <a:gd name="connsiteY3" fmla="*/ 513263 h 513263"/>
              <a:gd name="connsiteX4" fmla="*/ 0 w 703412"/>
              <a:gd name="connsiteY4" fmla="*/ 506448 h 513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412" h="513263">
                <a:moveTo>
                  <a:pt x="0" y="0"/>
                </a:moveTo>
                <a:lnTo>
                  <a:pt x="703412" y="0"/>
                </a:lnTo>
                <a:lnTo>
                  <a:pt x="703092" y="3176"/>
                </a:lnTo>
                <a:cubicBezTo>
                  <a:pt x="643523" y="294282"/>
                  <a:pt x="385952" y="513263"/>
                  <a:pt x="77236" y="513263"/>
                </a:cubicBezTo>
                <a:lnTo>
                  <a:pt x="0" y="5064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Rectangle 38">
            <a:extLst>
              <a:ext uri="{FF2B5EF4-FFF2-40B4-BE49-F238E27FC236}">
                <a16:creationId xmlns:a16="http://schemas.microsoft.com/office/drawing/2014/main" id="{27714ECD-3F90-485D-AF80-29B418C7A8DE}"/>
              </a:ext>
            </a:extLst>
          </p:cNvPr>
          <p:cNvSpPr/>
          <p:nvPr/>
        </p:nvSpPr>
        <p:spPr>
          <a:xfrm>
            <a:off x="3256774" y="3158953"/>
            <a:ext cx="1714459" cy="1107996"/>
          </a:xfrm>
          <a:prstGeom prst="rect">
            <a:avLst/>
          </a:prstGeom>
        </p:spPr>
        <p:txBody>
          <a:bodyPr wrap="square">
            <a:spAutoFit/>
          </a:bodyPr>
          <a:lstStyle/>
          <a:p>
            <a:r>
              <a:rPr lang="tr-TR" sz="1100" dirty="0">
                <a:latin typeface="Lato" panose="020F0502020204030203" pitchFamily="34" charset="0"/>
                <a:ea typeface="Lato" panose="020F0502020204030203" pitchFamily="34" charset="0"/>
                <a:cs typeface="Lato" panose="020F0502020204030203" pitchFamily="34" charset="0"/>
              </a:rPr>
              <a:t>Lorem ipsum dolor sit amet, consectetur adipiscing elit. Maecenas at mauris congue, finibus eros at, semper justo. Sed in lacinia justo. </a:t>
            </a:r>
          </a:p>
        </p:txBody>
      </p:sp>
      <p:sp>
        <p:nvSpPr>
          <p:cNvPr id="40" name="TextBox 39">
            <a:extLst>
              <a:ext uri="{FF2B5EF4-FFF2-40B4-BE49-F238E27FC236}">
                <a16:creationId xmlns:a16="http://schemas.microsoft.com/office/drawing/2014/main" id="{A6C5B55B-2E88-46F1-A2FB-7FC340F75B75}"/>
              </a:ext>
            </a:extLst>
          </p:cNvPr>
          <p:cNvSpPr txBox="1"/>
          <p:nvPr/>
        </p:nvSpPr>
        <p:spPr>
          <a:xfrm>
            <a:off x="9715500" y="5646057"/>
            <a:ext cx="2476500" cy="1015663"/>
          </a:xfrm>
          <a:prstGeom prst="rect">
            <a:avLst/>
          </a:prstGeom>
          <a:noFill/>
        </p:spPr>
        <p:txBody>
          <a:bodyPr wrap="square" rtlCol="0">
            <a:spAutoFit/>
          </a:bodyPr>
          <a:lstStyle/>
          <a:p>
            <a:r>
              <a:rPr lang="en-ID" sz="6000" dirty="0" err="1">
                <a:solidFill>
                  <a:schemeClr val="accent1"/>
                </a:solidFill>
                <a:latin typeface="Lobster 1.3" panose="02000506000000020003" pitchFamily="50" charset="0"/>
                <a:ea typeface="Lato" panose="020F0502020204030203" pitchFamily="34" charset="0"/>
                <a:cs typeface="Lato" panose="020F0502020204030203" pitchFamily="34" charset="0"/>
              </a:rPr>
              <a:t>G</a:t>
            </a:r>
            <a:r>
              <a:rPr lang="en-ID" sz="5400" dirty="0" err="1">
                <a:solidFill>
                  <a:schemeClr val="accent1"/>
                </a:solidFill>
                <a:latin typeface="Lobster 1.3" panose="02000506000000020003" pitchFamily="50" charset="0"/>
                <a:ea typeface="Lato" panose="020F0502020204030203" pitchFamily="34" charset="0"/>
                <a:cs typeface="Lato" panose="020F0502020204030203" pitchFamily="34" charset="0"/>
              </a:rPr>
              <a:t>racius</a:t>
            </a:r>
            <a:endParaRPr lang="en-ID" sz="5400" dirty="0">
              <a:solidFill>
                <a:schemeClr val="accent1"/>
              </a:solidFill>
              <a:latin typeface="Lobster 1.3" panose="02000506000000020003" pitchFamily="50" charset="0"/>
              <a:ea typeface="Lato" panose="020F0502020204030203" pitchFamily="34" charset="0"/>
              <a:cs typeface="Lato" panose="020F0502020204030203" pitchFamily="34" charset="0"/>
            </a:endParaRPr>
          </a:p>
        </p:txBody>
      </p:sp>
      <p:sp>
        <p:nvSpPr>
          <p:cNvPr id="4" name="Picture Placeholder 3">
            <a:extLst>
              <a:ext uri="{FF2B5EF4-FFF2-40B4-BE49-F238E27FC236}">
                <a16:creationId xmlns:a16="http://schemas.microsoft.com/office/drawing/2014/main" id="{E3316FB8-EDD5-43B0-A47A-D1A270894B0D}"/>
              </a:ext>
            </a:extLst>
          </p:cNvPr>
          <p:cNvSpPr>
            <a:spLocks noGrp="1"/>
          </p:cNvSpPr>
          <p:nvPr>
            <p:ph type="pic" sz="quarter" idx="10"/>
          </p:nvPr>
        </p:nvSpPr>
        <p:spPr/>
      </p:sp>
    </p:spTree>
    <p:extLst>
      <p:ext uri="{BB962C8B-B14F-4D97-AF65-F5344CB8AC3E}">
        <p14:creationId xmlns:p14="http://schemas.microsoft.com/office/powerpoint/2010/main" val="930366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883C8959-334A-4032-B8C3-7E1D030F9EDF}"/>
              </a:ext>
            </a:extLst>
          </p:cNvPr>
          <p:cNvGrpSpPr/>
          <p:nvPr/>
        </p:nvGrpSpPr>
        <p:grpSpPr>
          <a:xfrm>
            <a:off x="8636341" y="1658938"/>
            <a:ext cx="750887" cy="3025776"/>
            <a:chOff x="8732838" y="1709738"/>
            <a:chExt cx="750887" cy="3025776"/>
          </a:xfrm>
        </p:grpSpPr>
        <p:grpSp>
          <p:nvGrpSpPr>
            <p:cNvPr id="76" name="Group 75">
              <a:extLst>
                <a:ext uri="{FF2B5EF4-FFF2-40B4-BE49-F238E27FC236}">
                  <a16:creationId xmlns:a16="http://schemas.microsoft.com/office/drawing/2014/main" id="{59A6B52B-1E72-4B51-8EFD-18462CF6F272}"/>
                </a:ext>
              </a:extLst>
            </p:cNvPr>
            <p:cNvGrpSpPr/>
            <p:nvPr/>
          </p:nvGrpSpPr>
          <p:grpSpPr>
            <a:xfrm>
              <a:off x="8732838" y="1709738"/>
              <a:ext cx="750887" cy="746125"/>
              <a:chOff x="8732838" y="1709738"/>
              <a:chExt cx="750887" cy="746125"/>
            </a:xfrm>
          </p:grpSpPr>
          <p:sp>
            <p:nvSpPr>
              <p:cNvPr id="35" name="Freeform 34">
                <a:extLst>
                  <a:ext uri="{FF2B5EF4-FFF2-40B4-BE49-F238E27FC236}">
                    <a16:creationId xmlns:a16="http://schemas.microsoft.com/office/drawing/2014/main" id="{5B56CFF9-25F8-496C-8DE1-EC46C4DFAD29}"/>
                  </a:ext>
                </a:extLst>
              </p:cNvPr>
              <p:cNvSpPr>
                <a:spLocks/>
              </p:cNvSpPr>
              <p:nvPr/>
            </p:nvSpPr>
            <p:spPr bwMode="auto">
              <a:xfrm>
                <a:off x="8866188" y="1709738"/>
                <a:ext cx="217487" cy="163513"/>
              </a:xfrm>
              <a:custGeom>
                <a:avLst/>
                <a:gdLst>
                  <a:gd name="T0" fmla="*/ 0 w 326"/>
                  <a:gd name="T1" fmla="*/ 129 h 244"/>
                  <a:gd name="T2" fmla="*/ 313 w 326"/>
                  <a:gd name="T3" fmla="*/ 0 h 244"/>
                  <a:gd name="T4" fmla="*/ 326 w 326"/>
                  <a:gd name="T5" fmla="*/ 149 h 244"/>
                  <a:gd name="T6" fmla="*/ 96 w 326"/>
                  <a:gd name="T7" fmla="*/ 244 h 244"/>
                  <a:gd name="T8" fmla="*/ 0 w 326"/>
                  <a:gd name="T9" fmla="*/ 129 h 244"/>
                </a:gdLst>
                <a:ahLst/>
                <a:cxnLst>
                  <a:cxn ang="0">
                    <a:pos x="T0" y="T1"/>
                  </a:cxn>
                  <a:cxn ang="0">
                    <a:pos x="T2" y="T3"/>
                  </a:cxn>
                  <a:cxn ang="0">
                    <a:pos x="T4" y="T5"/>
                  </a:cxn>
                  <a:cxn ang="0">
                    <a:pos x="T6" y="T7"/>
                  </a:cxn>
                  <a:cxn ang="0">
                    <a:pos x="T8" y="T9"/>
                  </a:cxn>
                </a:cxnLst>
                <a:rect l="0" t="0" r="r" b="b"/>
                <a:pathLst>
                  <a:path w="326" h="244">
                    <a:moveTo>
                      <a:pt x="0" y="129"/>
                    </a:moveTo>
                    <a:cubicBezTo>
                      <a:pt x="88" y="55"/>
                      <a:pt x="198" y="10"/>
                      <a:pt x="313" y="0"/>
                    </a:cubicBezTo>
                    <a:cubicBezTo>
                      <a:pt x="326" y="149"/>
                      <a:pt x="326" y="149"/>
                      <a:pt x="326" y="149"/>
                    </a:cubicBezTo>
                    <a:cubicBezTo>
                      <a:pt x="241" y="157"/>
                      <a:pt x="162" y="189"/>
                      <a:pt x="96" y="244"/>
                    </a:cubicBezTo>
                    <a:cubicBezTo>
                      <a:pt x="0" y="129"/>
                      <a:pt x="0" y="129"/>
                      <a:pt x="0" y="129"/>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6" name="Freeform 35">
                <a:extLst>
                  <a:ext uri="{FF2B5EF4-FFF2-40B4-BE49-F238E27FC236}">
                    <a16:creationId xmlns:a16="http://schemas.microsoft.com/office/drawing/2014/main" id="{2451D7B7-5B96-4D31-9051-EF822166CCCF}"/>
                  </a:ext>
                </a:extLst>
              </p:cNvPr>
              <p:cNvSpPr>
                <a:spLocks/>
              </p:cNvSpPr>
              <p:nvPr/>
            </p:nvSpPr>
            <p:spPr bwMode="auto">
              <a:xfrm>
                <a:off x="8732838" y="1844676"/>
                <a:ext cx="161925" cy="214313"/>
              </a:xfrm>
              <a:custGeom>
                <a:avLst/>
                <a:gdLst>
                  <a:gd name="T0" fmla="*/ 0 w 243"/>
                  <a:gd name="T1" fmla="*/ 310 h 323"/>
                  <a:gd name="T2" fmla="*/ 128 w 243"/>
                  <a:gd name="T3" fmla="*/ 0 h 323"/>
                  <a:gd name="T4" fmla="*/ 243 w 243"/>
                  <a:gd name="T5" fmla="*/ 95 h 323"/>
                  <a:gd name="T6" fmla="*/ 149 w 243"/>
                  <a:gd name="T7" fmla="*/ 323 h 323"/>
                  <a:gd name="T8" fmla="*/ 0 w 243"/>
                  <a:gd name="T9" fmla="*/ 310 h 323"/>
                </a:gdLst>
                <a:ahLst/>
                <a:cxnLst>
                  <a:cxn ang="0">
                    <a:pos x="T0" y="T1"/>
                  </a:cxn>
                  <a:cxn ang="0">
                    <a:pos x="T2" y="T3"/>
                  </a:cxn>
                  <a:cxn ang="0">
                    <a:pos x="T4" y="T5"/>
                  </a:cxn>
                  <a:cxn ang="0">
                    <a:pos x="T6" y="T7"/>
                  </a:cxn>
                  <a:cxn ang="0">
                    <a:pos x="T8" y="T9"/>
                  </a:cxn>
                </a:cxnLst>
                <a:rect l="0" t="0" r="r" b="b"/>
                <a:pathLst>
                  <a:path w="243" h="323">
                    <a:moveTo>
                      <a:pt x="0" y="310"/>
                    </a:moveTo>
                    <a:cubicBezTo>
                      <a:pt x="10" y="196"/>
                      <a:pt x="55" y="88"/>
                      <a:pt x="128" y="0"/>
                    </a:cubicBezTo>
                    <a:cubicBezTo>
                      <a:pt x="243" y="95"/>
                      <a:pt x="243" y="95"/>
                      <a:pt x="243" y="95"/>
                    </a:cubicBezTo>
                    <a:cubicBezTo>
                      <a:pt x="190" y="160"/>
                      <a:pt x="156" y="240"/>
                      <a:pt x="149" y="323"/>
                    </a:cubicBezTo>
                    <a:cubicBezTo>
                      <a:pt x="0" y="310"/>
                      <a:pt x="0" y="310"/>
                      <a:pt x="0" y="310"/>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7" name="Freeform 36">
                <a:extLst>
                  <a:ext uri="{FF2B5EF4-FFF2-40B4-BE49-F238E27FC236}">
                    <a16:creationId xmlns:a16="http://schemas.microsoft.com/office/drawing/2014/main" id="{D2EE6377-4B1F-4438-AEBF-E1C5E8525577}"/>
                  </a:ext>
                </a:extLst>
              </p:cNvPr>
              <p:cNvSpPr>
                <a:spLocks/>
              </p:cNvSpPr>
              <p:nvPr/>
            </p:nvSpPr>
            <p:spPr bwMode="auto">
              <a:xfrm>
                <a:off x="9132888" y="1709738"/>
                <a:ext cx="217487" cy="163513"/>
              </a:xfrm>
              <a:custGeom>
                <a:avLst/>
                <a:gdLst>
                  <a:gd name="T0" fmla="*/ 230 w 326"/>
                  <a:gd name="T1" fmla="*/ 244 h 244"/>
                  <a:gd name="T2" fmla="*/ 0 w 326"/>
                  <a:gd name="T3" fmla="*/ 149 h 244"/>
                  <a:gd name="T4" fmla="*/ 13 w 326"/>
                  <a:gd name="T5" fmla="*/ 0 h 244"/>
                  <a:gd name="T6" fmla="*/ 326 w 326"/>
                  <a:gd name="T7" fmla="*/ 129 h 244"/>
                  <a:gd name="T8" fmla="*/ 230 w 326"/>
                  <a:gd name="T9" fmla="*/ 244 h 244"/>
                </a:gdLst>
                <a:ahLst/>
                <a:cxnLst>
                  <a:cxn ang="0">
                    <a:pos x="T0" y="T1"/>
                  </a:cxn>
                  <a:cxn ang="0">
                    <a:pos x="T2" y="T3"/>
                  </a:cxn>
                  <a:cxn ang="0">
                    <a:pos x="T4" y="T5"/>
                  </a:cxn>
                  <a:cxn ang="0">
                    <a:pos x="T6" y="T7"/>
                  </a:cxn>
                  <a:cxn ang="0">
                    <a:pos x="T8" y="T9"/>
                  </a:cxn>
                </a:cxnLst>
                <a:rect l="0" t="0" r="r" b="b"/>
                <a:pathLst>
                  <a:path w="326" h="244">
                    <a:moveTo>
                      <a:pt x="230" y="244"/>
                    </a:moveTo>
                    <a:cubicBezTo>
                      <a:pt x="164" y="189"/>
                      <a:pt x="85" y="157"/>
                      <a:pt x="0" y="149"/>
                    </a:cubicBezTo>
                    <a:cubicBezTo>
                      <a:pt x="13" y="0"/>
                      <a:pt x="13" y="0"/>
                      <a:pt x="13" y="0"/>
                    </a:cubicBezTo>
                    <a:cubicBezTo>
                      <a:pt x="128" y="10"/>
                      <a:pt x="238" y="55"/>
                      <a:pt x="326" y="129"/>
                    </a:cubicBezTo>
                    <a:cubicBezTo>
                      <a:pt x="230" y="244"/>
                      <a:pt x="230" y="244"/>
                      <a:pt x="230" y="2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8" name="Freeform 37">
                <a:extLst>
                  <a:ext uri="{FF2B5EF4-FFF2-40B4-BE49-F238E27FC236}">
                    <a16:creationId xmlns:a16="http://schemas.microsoft.com/office/drawing/2014/main" id="{0B4CD3A4-D4BE-427C-86C9-517337E39D02}"/>
                  </a:ext>
                </a:extLst>
              </p:cNvPr>
              <p:cNvSpPr>
                <a:spLocks/>
              </p:cNvSpPr>
              <p:nvPr/>
            </p:nvSpPr>
            <p:spPr bwMode="auto">
              <a:xfrm>
                <a:off x="9320213" y="1844676"/>
                <a:ext cx="163512" cy="214313"/>
              </a:xfrm>
              <a:custGeom>
                <a:avLst/>
                <a:gdLst>
                  <a:gd name="T0" fmla="*/ 94 w 243"/>
                  <a:gd name="T1" fmla="*/ 323 h 323"/>
                  <a:gd name="T2" fmla="*/ 0 w 243"/>
                  <a:gd name="T3" fmla="*/ 95 h 323"/>
                  <a:gd name="T4" fmla="*/ 115 w 243"/>
                  <a:gd name="T5" fmla="*/ 0 h 323"/>
                  <a:gd name="T6" fmla="*/ 243 w 243"/>
                  <a:gd name="T7" fmla="*/ 310 h 323"/>
                  <a:gd name="T8" fmla="*/ 94 w 243"/>
                  <a:gd name="T9" fmla="*/ 323 h 323"/>
                </a:gdLst>
                <a:ahLst/>
                <a:cxnLst>
                  <a:cxn ang="0">
                    <a:pos x="T0" y="T1"/>
                  </a:cxn>
                  <a:cxn ang="0">
                    <a:pos x="T2" y="T3"/>
                  </a:cxn>
                  <a:cxn ang="0">
                    <a:pos x="T4" y="T5"/>
                  </a:cxn>
                  <a:cxn ang="0">
                    <a:pos x="T6" y="T7"/>
                  </a:cxn>
                  <a:cxn ang="0">
                    <a:pos x="T8" y="T9"/>
                  </a:cxn>
                </a:cxnLst>
                <a:rect l="0" t="0" r="r" b="b"/>
                <a:pathLst>
                  <a:path w="243" h="323">
                    <a:moveTo>
                      <a:pt x="94" y="323"/>
                    </a:moveTo>
                    <a:cubicBezTo>
                      <a:pt x="87" y="240"/>
                      <a:pt x="53" y="160"/>
                      <a:pt x="0" y="95"/>
                    </a:cubicBezTo>
                    <a:cubicBezTo>
                      <a:pt x="115" y="0"/>
                      <a:pt x="115" y="0"/>
                      <a:pt x="115" y="0"/>
                    </a:cubicBezTo>
                    <a:cubicBezTo>
                      <a:pt x="188" y="88"/>
                      <a:pt x="233" y="196"/>
                      <a:pt x="243" y="310"/>
                    </a:cubicBezTo>
                    <a:cubicBezTo>
                      <a:pt x="94" y="323"/>
                      <a:pt x="94" y="323"/>
                      <a:pt x="94" y="32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9" name="Freeform 38">
                <a:extLst>
                  <a:ext uri="{FF2B5EF4-FFF2-40B4-BE49-F238E27FC236}">
                    <a16:creationId xmlns:a16="http://schemas.microsoft.com/office/drawing/2014/main" id="{5BA1B42E-906B-4526-9627-E05D503E2C6A}"/>
                  </a:ext>
                </a:extLst>
              </p:cNvPr>
              <p:cNvSpPr>
                <a:spLocks/>
              </p:cNvSpPr>
              <p:nvPr/>
            </p:nvSpPr>
            <p:spPr bwMode="auto">
              <a:xfrm>
                <a:off x="8866188" y="2293938"/>
                <a:ext cx="217487" cy="161925"/>
              </a:xfrm>
              <a:custGeom>
                <a:avLst/>
                <a:gdLst>
                  <a:gd name="T0" fmla="*/ 96 w 326"/>
                  <a:gd name="T1" fmla="*/ 0 h 244"/>
                  <a:gd name="T2" fmla="*/ 326 w 326"/>
                  <a:gd name="T3" fmla="*/ 95 h 244"/>
                  <a:gd name="T4" fmla="*/ 313 w 326"/>
                  <a:gd name="T5" fmla="*/ 244 h 244"/>
                  <a:gd name="T6" fmla="*/ 0 w 326"/>
                  <a:gd name="T7" fmla="*/ 115 h 244"/>
                  <a:gd name="T8" fmla="*/ 96 w 326"/>
                  <a:gd name="T9" fmla="*/ 0 h 244"/>
                </a:gdLst>
                <a:ahLst/>
                <a:cxnLst>
                  <a:cxn ang="0">
                    <a:pos x="T0" y="T1"/>
                  </a:cxn>
                  <a:cxn ang="0">
                    <a:pos x="T2" y="T3"/>
                  </a:cxn>
                  <a:cxn ang="0">
                    <a:pos x="T4" y="T5"/>
                  </a:cxn>
                  <a:cxn ang="0">
                    <a:pos x="T6" y="T7"/>
                  </a:cxn>
                  <a:cxn ang="0">
                    <a:pos x="T8" y="T9"/>
                  </a:cxn>
                </a:cxnLst>
                <a:rect l="0" t="0" r="r" b="b"/>
                <a:pathLst>
                  <a:path w="326" h="244">
                    <a:moveTo>
                      <a:pt x="96" y="0"/>
                    </a:moveTo>
                    <a:cubicBezTo>
                      <a:pt x="162" y="55"/>
                      <a:pt x="241" y="87"/>
                      <a:pt x="326" y="95"/>
                    </a:cubicBezTo>
                    <a:cubicBezTo>
                      <a:pt x="313" y="244"/>
                      <a:pt x="313" y="244"/>
                      <a:pt x="313" y="244"/>
                    </a:cubicBezTo>
                    <a:cubicBezTo>
                      <a:pt x="198" y="234"/>
                      <a:pt x="88" y="189"/>
                      <a:pt x="0" y="115"/>
                    </a:cubicBezTo>
                    <a:cubicBezTo>
                      <a:pt x="96" y="0"/>
                      <a:pt x="96" y="0"/>
                      <a:pt x="9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0" name="Freeform 39">
                <a:extLst>
                  <a:ext uri="{FF2B5EF4-FFF2-40B4-BE49-F238E27FC236}">
                    <a16:creationId xmlns:a16="http://schemas.microsoft.com/office/drawing/2014/main" id="{377B109A-FE39-4358-BE60-02DE090C1655}"/>
                  </a:ext>
                </a:extLst>
              </p:cNvPr>
              <p:cNvSpPr>
                <a:spLocks/>
              </p:cNvSpPr>
              <p:nvPr/>
            </p:nvSpPr>
            <p:spPr bwMode="auto">
              <a:xfrm>
                <a:off x="8732838" y="2106613"/>
                <a:ext cx="161925" cy="215900"/>
              </a:xfrm>
              <a:custGeom>
                <a:avLst/>
                <a:gdLst>
                  <a:gd name="T0" fmla="*/ 149 w 243"/>
                  <a:gd name="T1" fmla="*/ 0 h 323"/>
                  <a:gd name="T2" fmla="*/ 243 w 243"/>
                  <a:gd name="T3" fmla="*/ 228 h 323"/>
                  <a:gd name="T4" fmla="*/ 128 w 243"/>
                  <a:gd name="T5" fmla="*/ 323 h 323"/>
                  <a:gd name="T6" fmla="*/ 0 w 243"/>
                  <a:gd name="T7" fmla="*/ 13 h 323"/>
                  <a:gd name="T8" fmla="*/ 149 w 243"/>
                  <a:gd name="T9" fmla="*/ 0 h 323"/>
                </a:gdLst>
                <a:ahLst/>
                <a:cxnLst>
                  <a:cxn ang="0">
                    <a:pos x="T0" y="T1"/>
                  </a:cxn>
                  <a:cxn ang="0">
                    <a:pos x="T2" y="T3"/>
                  </a:cxn>
                  <a:cxn ang="0">
                    <a:pos x="T4" y="T5"/>
                  </a:cxn>
                  <a:cxn ang="0">
                    <a:pos x="T6" y="T7"/>
                  </a:cxn>
                  <a:cxn ang="0">
                    <a:pos x="T8" y="T9"/>
                  </a:cxn>
                </a:cxnLst>
                <a:rect l="0" t="0" r="r" b="b"/>
                <a:pathLst>
                  <a:path w="243" h="323">
                    <a:moveTo>
                      <a:pt x="149" y="0"/>
                    </a:moveTo>
                    <a:cubicBezTo>
                      <a:pt x="156" y="84"/>
                      <a:pt x="190" y="164"/>
                      <a:pt x="243" y="228"/>
                    </a:cubicBezTo>
                    <a:cubicBezTo>
                      <a:pt x="128" y="323"/>
                      <a:pt x="128" y="323"/>
                      <a:pt x="128" y="323"/>
                    </a:cubicBezTo>
                    <a:cubicBezTo>
                      <a:pt x="55" y="235"/>
                      <a:pt x="10" y="128"/>
                      <a:pt x="0" y="13"/>
                    </a:cubicBezTo>
                    <a:cubicBezTo>
                      <a:pt x="149" y="0"/>
                      <a:pt x="149" y="0"/>
                      <a:pt x="14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1" name="Freeform 40">
                <a:extLst>
                  <a:ext uri="{FF2B5EF4-FFF2-40B4-BE49-F238E27FC236}">
                    <a16:creationId xmlns:a16="http://schemas.microsoft.com/office/drawing/2014/main" id="{A6E2CC3A-BB19-4097-87C9-1C839D80D887}"/>
                  </a:ext>
                </a:extLst>
              </p:cNvPr>
              <p:cNvSpPr>
                <a:spLocks/>
              </p:cNvSpPr>
              <p:nvPr/>
            </p:nvSpPr>
            <p:spPr bwMode="auto">
              <a:xfrm>
                <a:off x="9132888" y="2293938"/>
                <a:ext cx="217487" cy="161925"/>
              </a:xfrm>
              <a:custGeom>
                <a:avLst/>
                <a:gdLst>
                  <a:gd name="T0" fmla="*/ 326 w 326"/>
                  <a:gd name="T1" fmla="*/ 115 h 244"/>
                  <a:gd name="T2" fmla="*/ 13 w 326"/>
                  <a:gd name="T3" fmla="*/ 244 h 244"/>
                  <a:gd name="T4" fmla="*/ 0 w 326"/>
                  <a:gd name="T5" fmla="*/ 95 h 244"/>
                  <a:gd name="T6" fmla="*/ 230 w 326"/>
                  <a:gd name="T7" fmla="*/ 0 h 244"/>
                  <a:gd name="T8" fmla="*/ 326 w 326"/>
                  <a:gd name="T9" fmla="*/ 115 h 244"/>
                </a:gdLst>
                <a:ahLst/>
                <a:cxnLst>
                  <a:cxn ang="0">
                    <a:pos x="T0" y="T1"/>
                  </a:cxn>
                  <a:cxn ang="0">
                    <a:pos x="T2" y="T3"/>
                  </a:cxn>
                  <a:cxn ang="0">
                    <a:pos x="T4" y="T5"/>
                  </a:cxn>
                  <a:cxn ang="0">
                    <a:pos x="T6" y="T7"/>
                  </a:cxn>
                  <a:cxn ang="0">
                    <a:pos x="T8" y="T9"/>
                  </a:cxn>
                </a:cxnLst>
                <a:rect l="0" t="0" r="r" b="b"/>
                <a:pathLst>
                  <a:path w="326" h="244">
                    <a:moveTo>
                      <a:pt x="326" y="115"/>
                    </a:moveTo>
                    <a:cubicBezTo>
                      <a:pt x="238" y="189"/>
                      <a:pt x="128" y="234"/>
                      <a:pt x="13" y="244"/>
                    </a:cubicBezTo>
                    <a:cubicBezTo>
                      <a:pt x="0" y="95"/>
                      <a:pt x="0" y="95"/>
                      <a:pt x="0" y="95"/>
                    </a:cubicBezTo>
                    <a:cubicBezTo>
                      <a:pt x="85" y="87"/>
                      <a:pt x="164" y="55"/>
                      <a:pt x="230" y="0"/>
                    </a:cubicBezTo>
                    <a:cubicBezTo>
                      <a:pt x="326" y="115"/>
                      <a:pt x="326" y="115"/>
                      <a:pt x="326" y="1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2" name="Freeform 41">
                <a:extLst>
                  <a:ext uri="{FF2B5EF4-FFF2-40B4-BE49-F238E27FC236}">
                    <a16:creationId xmlns:a16="http://schemas.microsoft.com/office/drawing/2014/main" id="{3106D3F5-45F0-4483-A602-B72E11CD227F}"/>
                  </a:ext>
                </a:extLst>
              </p:cNvPr>
              <p:cNvSpPr>
                <a:spLocks/>
              </p:cNvSpPr>
              <p:nvPr/>
            </p:nvSpPr>
            <p:spPr bwMode="auto">
              <a:xfrm>
                <a:off x="9320213" y="2106613"/>
                <a:ext cx="163512" cy="215900"/>
              </a:xfrm>
              <a:custGeom>
                <a:avLst/>
                <a:gdLst>
                  <a:gd name="T0" fmla="*/ 243 w 243"/>
                  <a:gd name="T1" fmla="*/ 13 h 323"/>
                  <a:gd name="T2" fmla="*/ 115 w 243"/>
                  <a:gd name="T3" fmla="*/ 323 h 323"/>
                  <a:gd name="T4" fmla="*/ 0 w 243"/>
                  <a:gd name="T5" fmla="*/ 228 h 323"/>
                  <a:gd name="T6" fmla="*/ 94 w 243"/>
                  <a:gd name="T7" fmla="*/ 0 h 323"/>
                  <a:gd name="T8" fmla="*/ 243 w 243"/>
                  <a:gd name="T9" fmla="*/ 13 h 323"/>
                </a:gdLst>
                <a:ahLst/>
                <a:cxnLst>
                  <a:cxn ang="0">
                    <a:pos x="T0" y="T1"/>
                  </a:cxn>
                  <a:cxn ang="0">
                    <a:pos x="T2" y="T3"/>
                  </a:cxn>
                  <a:cxn ang="0">
                    <a:pos x="T4" y="T5"/>
                  </a:cxn>
                  <a:cxn ang="0">
                    <a:pos x="T6" y="T7"/>
                  </a:cxn>
                  <a:cxn ang="0">
                    <a:pos x="T8" y="T9"/>
                  </a:cxn>
                </a:cxnLst>
                <a:rect l="0" t="0" r="r" b="b"/>
                <a:pathLst>
                  <a:path w="243" h="323">
                    <a:moveTo>
                      <a:pt x="243" y="13"/>
                    </a:moveTo>
                    <a:cubicBezTo>
                      <a:pt x="233" y="128"/>
                      <a:pt x="188" y="235"/>
                      <a:pt x="115" y="323"/>
                    </a:cubicBezTo>
                    <a:cubicBezTo>
                      <a:pt x="0" y="228"/>
                      <a:pt x="0" y="228"/>
                      <a:pt x="0" y="228"/>
                    </a:cubicBezTo>
                    <a:cubicBezTo>
                      <a:pt x="53" y="164"/>
                      <a:pt x="87" y="84"/>
                      <a:pt x="94" y="0"/>
                    </a:cubicBezTo>
                    <a:cubicBezTo>
                      <a:pt x="243" y="13"/>
                      <a:pt x="243" y="13"/>
                      <a:pt x="243" y="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43" name="Freeform 42">
                <a:extLst>
                  <a:ext uri="{FF2B5EF4-FFF2-40B4-BE49-F238E27FC236}">
                    <a16:creationId xmlns:a16="http://schemas.microsoft.com/office/drawing/2014/main" id="{205684D3-1E3D-4C28-91C4-A3B459494638}"/>
                  </a:ext>
                </a:extLst>
              </p:cNvPr>
              <p:cNvSpPr>
                <a:spLocks noEditPoints="1"/>
              </p:cNvSpPr>
              <p:nvPr/>
            </p:nvSpPr>
            <p:spPr bwMode="auto">
              <a:xfrm>
                <a:off x="9009063" y="1935163"/>
                <a:ext cx="231775" cy="215900"/>
              </a:xfrm>
              <a:custGeom>
                <a:avLst/>
                <a:gdLst>
                  <a:gd name="T0" fmla="*/ 181 w 345"/>
                  <a:gd name="T1" fmla="*/ 44 h 323"/>
                  <a:gd name="T2" fmla="*/ 91 w 345"/>
                  <a:gd name="T3" fmla="*/ 86 h 323"/>
                  <a:gd name="T4" fmla="*/ 105 w 345"/>
                  <a:gd name="T5" fmla="*/ 251 h 323"/>
                  <a:gd name="T6" fmla="*/ 180 w 345"/>
                  <a:gd name="T7" fmla="*/ 279 h 323"/>
                  <a:gd name="T8" fmla="*/ 270 w 345"/>
                  <a:gd name="T9" fmla="*/ 237 h 323"/>
                  <a:gd name="T10" fmla="*/ 297 w 345"/>
                  <a:gd name="T11" fmla="*/ 152 h 323"/>
                  <a:gd name="T12" fmla="*/ 256 w 345"/>
                  <a:gd name="T13" fmla="*/ 72 h 323"/>
                  <a:gd name="T14" fmla="*/ 181 w 345"/>
                  <a:gd name="T15" fmla="*/ 44 h 323"/>
                  <a:gd name="T16" fmla="*/ 180 w 345"/>
                  <a:gd name="T17" fmla="*/ 323 h 323"/>
                  <a:gd name="T18" fmla="*/ 76 w 345"/>
                  <a:gd name="T19" fmla="*/ 285 h 323"/>
                  <a:gd name="T20" fmla="*/ 57 w 345"/>
                  <a:gd name="T21" fmla="*/ 57 h 323"/>
                  <a:gd name="T22" fmla="*/ 181 w 345"/>
                  <a:gd name="T23" fmla="*/ 0 h 323"/>
                  <a:gd name="T24" fmla="*/ 285 w 345"/>
                  <a:gd name="T25" fmla="*/ 38 h 323"/>
                  <a:gd name="T26" fmla="*/ 341 w 345"/>
                  <a:gd name="T27" fmla="*/ 148 h 323"/>
                  <a:gd name="T28" fmla="*/ 304 w 345"/>
                  <a:gd name="T29" fmla="*/ 266 h 323"/>
                  <a:gd name="T30" fmla="*/ 180 w 345"/>
                  <a:gd name="T31"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323">
                    <a:moveTo>
                      <a:pt x="181" y="44"/>
                    </a:moveTo>
                    <a:cubicBezTo>
                      <a:pt x="146" y="44"/>
                      <a:pt x="113" y="59"/>
                      <a:pt x="91" y="86"/>
                    </a:cubicBezTo>
                    <a:cubicBezTo>
                      <a:pt x="49" y="135"/>
                      <a:pt x="55" y="209"/>
                      <a:pt x="105" y="251"/>
                    </a:cubicBezTo>
                    <a:cubicBezTo>
                      <a:pt x="126" y="269"/>
                      <a:pt x="153" y="279"/>
                      <a:pt x="180" y="279"/>
                    </a:cubicBezTo>
                    <a:cubicBezTo>
                      <a:pt x="215" y="279"/>
                      <a:pt x="248" y="264"/>
                      <a:pt x="270" y="237"/>
                    </a:cubicBezTo>
                    <a:cubicBezTo>
                      <a:pt x="290" y="213"/>
                      <a:pt x="300" y="183"/>
                      <a:pt x="297" y="152"/>
                    </a:cubicBezTo>
                    <a:cubicBezTo>
                      <a:pt x="295" y="121"/>
                      <a:pt x="280" y="92"/>
                      <a:pt x="256" y="72"/>
                    </a:cubicBezTo>
                    <a:cubicBezTo>
                      <a:pt x="235" y="54"/>
                      <a:pt x="208" y="44"/>
                      <a:pt x="181" y="44"/>
                    </a:cubicBezTo>
                    <a:close/>
                    <a:moveTo>
                      <a:pt x="180" y="323"/>
                    </a:moveTo>
                    <a:cubicBezTo>
                      <a:pt x="142" y="323"/>
                      <a:pt x="105" y="309"/>
                      <a:pt x="76" y="285"/>
                    </a:cubicBezTo>
                    <a:cubicBezTo>
                      <a:pt x="8" y="227"/>
                      <a:pt x="0" y="125"/>
                      <a:pt x="57" y="57"/>
                    </a:cubicBezTo>
                    <a:cubicBezTo>
                      <a:pt x="88" y="21"/>
                      <a:pt x="133" y="0"/>
                      <a:pt x="181" y="0"/>
                    </a:cubicBezTo>
                    <a:cubicBezTo>
                      <a:pt x="219" y="0"/>
                      <a:pt x="256" y="14"/>
                      <a:pt x="285" y="38"/>
                    </a:cubicBezTo>
                    <a:cubicBezTo>
                      <a:pt x="318" y="66"/>
                      <a:pt x="338" y="105"/>
                      <a:pt x="341" y="148"/>
                    </a:cubicBezTo>
                    <a:cubicBezTo>
                      <a:pt x="345" y="191"/>
                      <a:pt x="332" y="233"/>
                      <a:pt x="304" y="266"/>
                    </a:cubicBezTo>
                    <a:cubicBezTo>
                      <a:pt x="273" y="302"/>
                      <a:pt x="228" y="323"/>
                      <a:pt x="180" y="3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44" name="Freeform 43">
                <a:extLst>
                  <a:ext uri="{FF2B5EF4-FFF2-40B4-BE49-F238E27FC236}">
                    <a16:creationId xmlns:a16="http://schemas.microsoft.com/office/drawing/2014/main" id="{0F36A6DA-EAC3-4C1A-9471-4BC7E0BB3196}"/>
                  </a:ext>
                </a:extLst>
              </p:cNvPr>
              <p:cNvSpPr>
                <a:spLocks/>
              </p:cNvSpPr>
              <p:nvPr/>
            </p:nvSpPr>
            <p:spPr bwMode="auto">
              <a:xfrm>
                <a:off x="9026525" y="2105026"/>
                <a:ext cx="55562" cy="55563"/>
              </a:xfrm>
              <a:custGeom>
                <a:avLst/>
                <a:gdLst>
                  <a:gd name="T0" fmla="*/ 15 w 35"/>
                  <a:gd name="T1" fmla="*/ 35 h 35"/>
                  <a:gd name="T2" fmla="*/ 0 w 35"/>
                  <a:gd name="T3" fmla="*/ 23 h 35"/>
                  <a:gd name="T4" fmla="*/ 20 w 35"/>
                  <a:gd name="T5" fmla="*/ 0 h 35"/>
                  <a:gd name="T6" fmla="*/ 35 w 35"/>
                  <a:gd name="T7" fmla="*/ 12 h 35"/>
                  <a:gd name="T8" fmla="*/ 15 w 35"/>
                  <a:gd name="T9" fmla="*/ 35 h 35"/>
                  <a:gd name="T10" fmla="*/ 15 w 35"/>
                  <a:gd name="T11" fmla="*/ 35 h 35"/>
                </a:gdLst>
                <a:ahLst/>
                <a:cxnLst>
                  <a:cxn ang="0">
                    <a:pos x="T0" y="T1"/>
                  </a:cxn>
                  <a:cxn ang="0">
                    <a:pos x="T2" y="T3"/>
                  </a:cxn>
                  <a:cxn ang="0">
                    <a:pos x="T4" y="T5"/>
                  </a:cxn>
                  <a:cxn ang="0">
                    <a:pos x="T6" y="T7"/>
                  </a:cxn>
                  <a:cxn ang="0">
                    <a:pos x="T8" y="T9"/>
                  </a:cxn>
                  <a:cxn ang="0">
                    <a:pos x="T10" y="T11"/>
                  </a:cxn>
                </a:cxnLst>
                <a:rect l="0" t="0" r="r" b="b"/>
                <a:pathLst>
                  <a:path w="35" h="35">
                    <a:moveTo>
                      <a:pt x="15" y="35"/>
                    </a:moveTo>
                    <a:lnTo>
                      <a:pt x="0" y="23"/>
                    </a:lnTo>
                    <a:lnTo>
                      <a:pt x="20" y="0"/>
                    </a:lnTo>
                    <a:lnTo>
                      <a:pt x="35" y="12"/>
                    </a:lnTo>
                    <a:lnTo>
                      <a:pt x="15" y="35"/>
                    </a:lnTo>
                    <a:lnTo>
                      <a:pt x="15" y="3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45" name="Freeform 44">
                <a:extLst>
                  <a:ext uri="{FF2B5EF4-FFF2-40B4-BE49-F238E27FC236}">
                    <a16:creationId xmlns:a16="http://schemas.microsoft.com/office/drawing/2014/main" id="{C210B998-586A-4A5E-AAE3-E06533DDB209}"/>
                  </a:ext>
                </a:extLst>
              </p:cNvPr>
              <p:cNvSpPr>
                <a:spLocks/>
              </p:cNvSpPr>
              <p:nvPr/>
            </p:nvSpPr>
            <p:spPr bwMode="auto">
              <a:xfrm>
                <a:off x="8959850" y="2135188"/>
                <a:ext cx="96837" cy="103188"/>
              </a:xfrm>
              <a:custGeom>
                <a:avLst/>
                <a:gdLst>
                  <a:gd name="T0" fmla="*/ 64 w 145"/>
                  <a:gd name="T1" fmla="*/ 144 h 155"/>
                  <a:gd name="T2" fmla="*/ 33 w 145"/>
                  <a:gd name="T3" fmla="*/ 147 h 155"/>
                  <a:gd name="T4" fmla="*/ 10 w 145"/>
                  <a:gd name="T5" fmla="*/ 128 h 155"/>
                  <a:gd name="T6" fmla="*/ 8 w 145"/>
                  <a:gd name="T7" fmla="*/ 97 h 155"/>
                  <a:gd name="T8" fmla="*/ 81 w 145"/>
                  <a:gd name="T9" fmla="*/ 11 h 155"/>
                  <a:gd name="T10" fmla="*/ 112 w 145"/>
                  <a:gd name="T11" fmla="*/ 8 h 155"/>
                  <a:gd name="T12" fmla="*/ 134 w 145"/>
                  <a:gd name="T13" fmla="*/ 27 h 155"/>
                  <a:gd name="T14" fmla="*/ 137 w 145"/>
                  <a:gd name="T15" fmla="*/ 58 h 155"/>
                  <a:gd name="T16" fmla="*/ 64 w 145"/>
                  <a:gd name="T17" fmla="*/ 1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55">
                    <a:moveTo>
                      <a:pt x="64" y="144"/>
                    </a:moveTo>
                    <a:cubicBezTo>
                      <a:pt x="56" y="154"/>
                      <a:pt x="42" y="155"/>
                      <a:pt x="33" y="147"/>
                    </a:cubicBezTo>
                    <a:cubicBezTo>
                      <a:pt x="10" y="128"/>
                      <a:pt x="10" y="128"/>
                      <a:pt x="10" y="128"/>
                    </a:cubicBezTo>
                    <a:cubicBezTo>
                      <a:pt x="1" y="120"/>
                      <a:pt x="0" y="106"/>
                      <a:pt x="8" y="97"/>
                    </a:cubicBezTo>
                    <a:cubicBezTo>
                      <a:pt x="81" y="11"/>
                      <a:pt x="81" y="11"/>
                      <a:pt x="81" y="11"/>
                    </a:cubicBezTo>
                    <a:cubicBezTo>
                      <a:pt x="89" y="1"/>
                      <a:pt x="103" y="0"/>
                      <a:pt x="112" y="8"/>
                    </a:cubicBezTo>
                    <a:cubicBezTo>
                      <a:pt x="134" y="27"/>
                      <a:pt x="134" y="27"/>
                      <a:pt x="134" y="27"/>
                    </a:cubicBezTo>
                    <a:cubicBezTo>
                      <a:pt x="144" y="35"/>
                      <a:pt x="145" y="49"/>
                      <a:pt x="137" y="58"/>
                    </a:cubicBezTo>
                    <a:cubicBezTo>
                      <a:pt x="64" y="144"/>
                      <a:pt x="64" y="144"/>
                      <a:pt x="64" y="1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46" name="Freeform 45">
                <a:extLst>
                  <a:ext uri="{FF2B5EF4-FFF2-40B4-BE49-F238E27FC236}">
                    <a16:creationId xmlns:a16="http://schemas.microsoft.com/office/drawing/2014/main" id="{761D8396-9BBB-45E8-94DA-49251DFC28AD}"/>
                  </a:ext>
                </a:extLst>
              </p:cNvPr>
              <p:cNvSpPr>
                <a:spLocks/>
              </p:cNvSpPr>
              <p:nvPr/>
            </p:nvSpPr>
            <p:spPr bwMode="auto">
              <a:xfrm>
                <a:off x="9080500" y="1974851"/>
                <a:ext cx="73025" cy="42863"/>
              </a:xfrm>
              <a:custGeom>
                <a:avLst/>
                <a:gdLst>
                  <a:gd name="T0" fmla="*/ 106 w 110"/>
                  <a:gd name="T1" fmla="*/ 22 h 63"/>
                  <a:gd name="T2" fmla="*/ 56 w 110"/>
                  <a:gd name="T3" fmla="*/ 30 h 63"/>
                  <a:gd name="T4" fmla="*/ 4 w 110"/>
                  <a:gd name="T5" fmla="*/ 47 h 63"/>
                  <a:gd name="T6" fmla="*/ 48 w 110"/>
                  <a:gd name="T7" fmla="*/ 5 h 63"/>
                  <a:gd name="T8" fmla="*/ 106 w 110"/>
                  <a:gd name="T9" fmla="*/ 22 h 63"/>
                </a:gdLst>
                <a:ahLst/>
                <a:cxnLst>
                  <a:cxn ang="0">
                    <a:pos x="T0" y="T1"/>
                  </a:cxn>
                  <a:cxn ang="0">
                    <a:pos x="T2" y="T3"/>
                  </a:cxn>
                  <a:cxn ang="0">
                    <a:pos x="T4" y="T5"/>
                  </a:cxn>
                  <a:cxn ang="0">
                    <a:pos x="T6" y="T7"/>
                  </a:cxn>
                  <a:cxn ang="0">
                    <a:pos x="T8" y="T9"/>
                  </a:cxn>
                </a:cxnLst>
                <a:rect l="0" t="0" r="r" b="b"/>
                <a:pathLst>
                  <a:path w="110" h="63">
                    <a:moveTo>
                      <a:pt x="106" y="22"/>
                    </a:moveTo>
                    <a:cubicBezTo>
                      <a:pt x="110" y="38"/>
                      <a:pt x="84" y="23"/>
                      <a:pt x="56" y="30"/>
                    </a:cubicBezTo>
                    <a:cubicBezTo>
                      <a:pt x="27" y="36"/>
                      <a:pt x="8" y="63"/>
                      <a:pt x="4" y="47"/>
                    </a:cubicBezTo>
                    <a:cubicBezTo>
                      <a:pt x="0" y="31"/>
                      <a:pt x="31" y="10"/>
                      <a:pt x="48" y="5"/>
                    </a:cubicBezTo>
                    <a:cubicBezTo>
                      <a:pt x="67" y="0"/>
                      <a:pt x="102" y="6"/>
                      <a:pt x="106" y="2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47" name="Freeform 46">
                <a:extLst>
                  <a:ext uri="{FF2B5EF4-FFF2-40B4-BE49-F238E27FC236}">
                    <a16:creationId xmlns:a16="http://schemas.microsoft.com/office/drawing/2014/main" id="{2C4513BB-F990-49BF-B075-0A2F87406E0E}"/>
                  </a:ext>
                </a:extLst>
              </p:cNvPr>
              <p:cNvSpPr>
                <a:spLocks/>
              </p:cNvSpPr>
              <p:nvPr/>
            </p:nvSpPr>
            <p:spPr bwMode="auto">
              <a:xfrm>
                <a:off x="9155113" y="1985963"/>
                <a:ext cx="19050" cy="17463"/>
              </a:xfrm>
              <a:custGeom>
                <a:avLst/>
                <a:gdLst>
                  <a:gd name="T0" fmla="*/ 28 w 30"/>
                  <a:gd name="T1" fmla="*/ 19 h 26"/>
                  <a:gd name="T2" fmla="*/ 10 w 30"/>
                  <a:gd name="T3" fmla="*/ 21 h 26"/>
                  <a:gd name="T4" fmla="*/ 2 w 30"/>
                  <a:gd name="T5" fmla="*/ 11 h 26"/>
                  <a:gd name="T6" fmla="*/ 13 w 30"/>
                  <a:gd name="T7" fmla="*/ 3 h 26"/>
                  <a:gd name="T8" fmla="*/ 28 w 30"/>
                  <a:gd name="T9" fmla="*/ 19 h 26"/>
                </a:gdLst>
                <a:ahLst/>
                <a:cxnLst>
                  <a:cxn ang="0">
                    <a:pos x="T0" y="T1"/>
                  </a:cxn>
                  <a:cxn ang="0">
                    <a:pos x="T2" y="T3"/>
                  </a:cxn>
                  <a:cxn ang="0">
                    <a:pos x="T4" y="T5"/>
                  </a:cxn>
                  <a:cxn ang="0">
                    <a:pos x="T6" y="T7"/>
                  </a:cxn>
                  <a:cxn ang="0">
                    <a:pos x="T8" y="T9"/>
                  </a:cxn>
                </a:cxnLst>
                <a:rect l="0" t="0" r="r" b="b"/>
                <a:pathLst>
                  <a:path w="30" h="26">
                    <a:moveTo>
                      <a:pt x="28" y="19"/>
                    </a:moveTo>
                    <a:cubicBezTo>
                      <a:pt x="25" y="26"/>
                      <a:pt x="17" y="24"/>
                      <a:pt x="10" y="21"/>
                    </a:cubicBezTo>
                    <a:cubicBezTo>
                      <a:pt x="3" y="19"/>
                      <a:pt x="0" y="17"/>
                      <a:pt x="2" y="11"/>
                    </a:cubicBezTo>
                    <a:cubicBezTo>
                      <a:pt x="5" y="4"/>
                      <a:pt x="6" y="0"/>
                      <a:pt x="13" y="3"/>
                    </a:cubicBezTo>
                    <a:cubicBezTo>
                      <a:pt x="20" y="5"/>
                      <a:pt x="30" y="12"/>
                      <a:pt x="28" y="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grpSp>
        <p:sp>
          <p:nvSpPr>
            <p:cNvPr id="48" name="Freeform 47">
              <a:extLst>
                <a:ext uri="{FF2B5EF4-FFF2-40B4-BE49-F238E27FC236}">
                  <a16:creationId xmlns:a16="http://schemas.microsoft.com/office/drawing/2014/main" id="{F703B5CF-555D-4C80-85A3-CC3BF4AF6B16}"/>
                </a:ext>
              </a:extLst>
            </p:cNvPr>
            <p:cNvSpPr>
              <a:spLocks/>
            </p:cNvSpPr>
            <p:nvPr/>
          </p:nvSpPr>
          <p:spPr bwMode="auto">
            <a:xfrm>
              <a:off x="8866188" y="2820988"/>
              <a:ext cx="217487" cy="163513"/>
            </a:xfrm>
            <a:custGeom>
              <a:avLst/>
              <a:gdLst>
                <a:gd name="T0" fmla="*/ 0 w 326"/>
                <a:gd name="T1" fmla="*/ 130 h 245"/>
                <a:gd name="T2" fmla="*/ 313 w 326"/>
                <a:gd name="T3" fmla="*/ 0 h 245"/>
                <a:gd name="T4" fmla="*/ 326 w 326"/>
                <a:gd name="T5" fmla="*/ 150 h 245"/>
                <a:gd name="T6" fmla="*/ 96 w 326"/>
                <a:gd name="T7" fmla="*/ 245 h 245"/>
                <a:gd name="T8" fmla="*/ 0 w 326"/>
                <a:gd name="T9" fmla="*/ 130 h 245"/>
              </a:gdLst>
              <a:ahLst/>
              <a:cxnLst>
                <a:cxn ang="0">
                  <a:pos x="T0" y="T1"/>
                </a:cxn>
                <a:cxn ang="0">
                  <a:pos x="T2" y="T3"/>
                </a:cxn>
                <a:cxn ang="0">
                  <a:pos x="T4" y="T5"/>
                </a:cxn>
                <a:cxn ang="0">
                  <a:pos x="T6" y="T7"/>
                </a:cxn>
                <a:cxn ang="0">
                  <a:pos x="T8" y="T9"/>
                </a:cxn>
              </a:cxnLst>
              <a:rect l="0" t="0" r="r" b="b"/>
              <a:pathLst>
                <a:path w="326" h="245">
                  <a:moveTo>
                    <a:pt x="0" y="130"/>
                  </a:moveTo>
                  <a:cubicBezTo>
                    <a:pt x="88" y="56"/>
                    <a:pt x="198" y="10"/>
                    <a:pt x="313" y="0"/>
                  </a:cubicBezTo>
                  <a:cubicBezTo>
                    <a:pt x="326" y="150"/>
                    <a:pt x="326" y="150"/>
                    <a:pt x="326" y="150"/>
                  </a:cubicBezTo>
                  <a:cubicBezTo>
                    <a:pt x="241" y="157"/>
                    <a:pt x="162" y="190"/>
                    <a:pt x="96" y="245"/>
                  </a:cubicBezTo>
                  <a:cubicBezTo>
                    <a:pt x="0" y="130"/>
                    <a:pt x="0" y="130"/>
                    <a:pt x="0" y="130"/>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49" name="Freeform 48">
              <a:extLst>
                <a:ext uri="{FF2B5EF4-FFF2-40B4-BE49-F238E27FC236}">
                  <a16:creationId xmlns:a16="http://schemas.microsoft.com/office/drawing/2014/main" id="{905DC321-513F-4069-AE93-B43BED73186C}"/>
                </a:ext>
              </a:extLst>
            </p:cNvPr>
            <p:cNvSpPr>
              <a:spLocks/>
            </p:cNvSpPr>
            <p:nvPr/>
          </p:nvSpPr>
          <p:spPr bwMode="auto">
            <a:xfrm>
              <a:off x="8732838" y="2954338"/>
              <a:ext cx="161925" cy="215900"/>
            </a:xfrm>
            <a:custGeom>
              <a:avLst/>
              <a:gdLst>
                <a:gd name="T0" fmla="*/ 0 w 243"/>
                <a:gd name="T1" fmla="*/ 310 h 323"/>
                <a:gd name="T2" fmla="*/ 128 w 243"/>
                <a:gd name="T3" fmla="*/ 0 h 323"/>
                <a:gd name="T4" fmla="*/ 243 w 243"/>
                <a:gd name="T5" fmla="*/ 96 h 323"/>
                <a:gd name="T6" fmla="*/ 149 w 243"/>
                <a:gd name="T7" fmla="*/ 323 h 323"/>
                <a:gd name="T8" fmla="*/ 0 w 243"/>
                <a:gd name="T9" fmla="*/ 310 h 323"/>
              </a:gdLst>
              <a:ahLst/>
              <a:cxnLst>
                <a:cxn ang="0">
                  <a:pos x="T0" y="T1"/>
                </a:cxn>
                <a:cxn ang="0">
                  <a:pos x="T2" y="T3"/>
                </a:cxn>
                <a:cxn ang="0">
                  <a:pos x="T4" y="T5"/>
                </a:cxn>
                <a:cxn ang="0">
                  <a:pos x="T6" y="T7"/>
                </a:cxn>
                <a:cxn ang="0">
                  <a:pos x="T8" y="T9"/>
                </a:cxn>
              </a:cxnLst>
              <a:rect l="0" t="0" r="r" b="b"/>
              <a:pathLst>
                <a:path w="243" h="323">
                  <a:moveTo>
                    <a:pt x="0" y="310"/>
                  </a:moveTo>
                  <a:cubicBezTo>
                    <a:pt x="10" y="196"/>
                    <a:pt x="55" y="88"/>
                    <a:pt x="128" y="0"/>
                  </a:cubicBezTo>
                  <a:cubicBezTo>
                    <a:pt x="243" y="96"/>
                    <a:pt x="243" y="96"/>
                    <a:pt x="243" y="96"/>
                  </a:cubicBezTo>
                  <a:cubicBezTo>
                    <a:pt x="190" y="160"/>
                    <a:pt x="156" y="240"/>
                    <a:pt x="149" y="323"/>
                  </a:cubicBezTo>
                  <a:cubicBezTo>
                    <a:pt x="0" y="310"/>
                    <a:pt x="0" y="310"/>
                    <a:pt x="0" y="310"/>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0" name="Freeform 49">
              <a:extLst>
                <a:ext uri="{FF2B5EF4-FFF2-40B4-BE49-F238E27FC236}">
                  <a16:creationId xmlns:a16="http://schemas.microsoft.com/office/drawing/2014/main" id="{3DB53AA4-80E5-4937-A326-645533B40E90}"/>
                </a:ext>
              </a:extLst>
            </p:cNvPr>
            <p:cNvSpPr>
              <a:spLocks/>
            </p:cNvSpPr>
            <p:nvPr/>
          </p:nvSpPr>
          <p:spPr bwMode="auto">
            <a:xfrm>
              <a:off x="9132888" y="2820988"/>
              <a:ext cx="217487" cy="163513"/>
            </a:xfrm>
            <a:custGeom>
              <a:avLst/>
              <a:gdLst>
                <a:gd name="T0" fmla="*/ 230 w 326"/>
                <a:gd name="T1" fmla="*/ 245 h 245"/>
                <a:gd name="T2" fmla="*/ 0 w 326"/>
                <a:gd name="T3" fmla="*/ 150 h 245"/>
                <a:gd name="T4" fmla="*/ 13 w 326"/>
                <a:gd name="T5" fmla="*/ 0 h 245"/>
                <a:gd name="T6" fmla="*/ 326 w 326"/>
                <a:gd name="T7" fmla="*/ 130 h 245"/>
                <a:gd name="T8" fmla="*/ 230 w 326"/>
                <a:gd name="T9" fmla="*/ 245 h 245"/>
              </a:gdLst>
              <a:ahLst/>
              <a:cxnLst>
                <a:cxn ang="0">
                  <a:pos x="T0" y="T1"/>
                </a:cxn>
                <a:cxn ang="0">
                  <a:pos x="T2" y="T3"/>
                </a:cxn>
                <a:cxn ang="0">
                  <a:pos x="T4" y="T5"/>
                </a:cxn>
                <a:cxn ang="0">
                  <a:pos x="T6" y="T7"/>
                </a:cxn>
                <a:cxn ang="0">
                  <a:pos x="T8" y="T9"/>
                </a:cxn>
              </a:cxnLst>
              <a:rect l="0" t="0" r="r" b="b"/>
              <a:pathLst>
                <a:path w="326" h="245">
                  <a:moveTo>
                    <a:pt x="230" y="245"/>
                  </a:moveTo>
                  <a:cubicBezTo>
                    <a:pt x="164" y="190"/>
                    <a:pt x="85" y="157"/>
                    <a:pt x="0" y="150"/>
                  </a:cubicBezTo>
                  <a:cubicBezTo>
                    <a:pt x="13" y="0"/>
                    <a:pt x="13" y="0"/>
                    <a:pt x="13" y="0"/>
                  </a:cubicBezTo>
                  <a:cubicBezTo>
                    <a:pt x="128" y="10"/>
                    <a:pt x="238" y="56"/>
                    <a:pt x="326" y="130"/>
                  </a:cubicBezTo>
                  <a:cubicBezTo>
                    <a:pt x="230" y="245"/>
                    <a:pt x="230" y="245"/>
                    <a:pt x="230" y="24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a:p>
          </p:txBody>
        </p:sp>
        <p:sp>
          <p:nvSpPr>
            <p:cNvPr id="51" name="Freeform 50">
              <a:extLst>
                <a:ext uri="{FF2B5EF4-FFF2-40B4-BE49-F238E27FC236}">
                  <a16:creationId xmlns:a16="http://schemas.microsoft.com/office/drawing/2014/main" id="{CAF864A3-1CA0-481A-B47C-1B069AA5A6A2}"/>
                </a:ext>
              </a:extLst>
            </p:cNvPr>
            <p:cNvSpPr>
              <a:spLocks/>
            </p:cNvSpPr>
            <p:nvPr/>
          </p:nvSpPr>
          <p:spPr bwMode="auto">
            <a:xfrm>
              <a:off x="9320213" y="2954338"/>
              <a:ext cx="163512" cy="215900"/>
            </a:xfrm>
            <a:custGeom>
              <a:avLst/>
              <a:gdLst>
                <a:gd name="T0" fmla="*/ 94 w 243"/>
                <a:gd name="T1" fmla="*/ 323 h 323"/>
                <a:gd name="T2" fmla="*/ 0 w 243"/>
                <a:gd name="T3" fmla="*/ 96 h 323"/>
                <a:gd name="T4" fmla="*/ 115 w 243"/>
                <a:gd name="T5" fmla="*/ 0 h 323"/>
                <a:gd name="T6" fmla="*/ 243 w 243"/>
                <a:gd name="T7" fmla="*/ 310 h 323"/>
                <a:gd name="T8" fmla="*/ 94 w 243"/>
                <a:gd name="T9" fmla="*/ 323 h 323"/>
              </a:gdLst>
              <a:ahLst/>
              <a:cxnLst>
                <a:cxn ang="0">
                  <a:pos x="T0" y="T1"/>
                </a:cxn>
                <a:cxn ang="0">
                  <a:pos x="T2" y="T3"/>
                </a:cxn>
                <a:cxn ang="0">
                  <a:pos x="T4" y="T5"/>
                </a:cxn>
                <a:cxn ang="0">
                  <a:pos x="T6" y="T7"/>
                </a:cxn>
                <a:cxn ang="0">
                  <a:pos x="T8" y="T9"/>
                </a:cxn>
              </a:cxnLst>
              <a:rect l="0" t="0" r="r" b="b"/>
              <a:pathLst>
                <a:path w="243" h="323">
                  <a:moveTo>
                    <a:pt x="94" y="323"/>
                  </a:moveTo>
                  <a:cubicBezTo>
                    <a:pt x="87" y="240"/>
                    <a:pt x="53" y="160"/>
                    <a:pt x="0" y="96"/>
                  </a:cubicBezTo>
                  <a:cubicBezTo>
                    <a:pt x="115" y="0"/>
                    <a:pt x="115" y="0"/>
                    <a:pt x="115" y="0"/>
                  </a:cubicBezTo>
                  <a:cubicBezTo>
                    <a:pt x="188" y="88"/>
                    <a:pt x="233" y="196"/>
                    <a:pt x="243" y="310"/>
                  </a:cubicBezTo>
                  <a:cubicBezTo>
                    <a:pt x="94" y="323"/>
                    <a:pt x="94" y="323"/>
                    <a:pt x="94" y="32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a:p>
          </p:txBody>
        </p:sp>
        <p:sp>
          <p:nvSpPr>
            <p:cNvPr id="52" name="Freeform 51">
              <a:extLst>
                <a:ext uri="{FF2B5EF4-FFF2-40B4-BE49-F238E27FC236}">
                  <a16:creationId xmlns:a16="http://schemas.microsoft.com/office/drawing/2014/main" id="{427534F9-BC27-4D40-A883-B75B037B4619}"/>
                </a:ext>
              </a:extLst>
            </p:cNvPr>
            <p:cNvSpPr>
              <a:spLocks/>
            </p:cNvSpPr>
            <p:nvPr/>
          </p:nvSpPr>
          <p:spPr bwMode="auto">
            <a:xfrm>
              <a:off x="8866188" y="3405188"/>
              <a:ext cx="217487" cy="161925"/>
            </a:xfrm>
            <a:custGeom>
              <a:avLst/>
              <a:gdLst>
                <a:gd name="T0" fmla="*/ 96 w 326"/>
                <a:gd name="T1" fmla="*/ 0 h 245"/>
                <a:gd name="T2" fmla="*/ 326 w 326"/>
                <a:gd name="T3" fmla="*/ 95 h 245"/>
                <a:gd name="T4" fmla="*/ 313 w 326"/>
                <a:gd name="T5" fmla="*/ 245 h 245"/>
                <a:gd name="T6" fmla="*/ 0 w 326"/>
                <a:gd name="T7" fmla="*/ 115 h 245"/>
                <a:gd name="T8" fmla="*/ 96 w 326"/>
                <a:gd name="T9" fmla="*/ 0 h 245"/>
              </a:gdLst>
              <a:ahLst/>
              <a:cxnLst>
                <a:cxn ang="0">
                  <a:pos x="T0" y="T1"/>
                </a:cxn>
                <a:cxn ang="0">
                  <a:pos x="T2" y="T3"/>
                </a:cxn>
                <a:cxn ang="0">
                  <a:pos x="T4" y="T5"/>
                </a:cxn>
                <a:cxn ang="0">
                  <a:pos x="T6" y="T7"/>
                </a:cxn>
                <a:cxn ang="0">
                  <a:pos x="T8" y="T9"/>
                </a:cxn>
              </a:cxnLst>
              <a:rect l="0" t="0" r="r" b="b"/>
              <a:pathLst>
                <a:path w="326" h="245">
                  <a:moveTo>
                    <a:pt x="96" y="0"/>
                  </a:moveTo>
                  <a:cubicBezTo>
                    <a:pt x="162" y="55"/>
                    <a:pt x="241" y="88"/>
                    <a:pt x="326" y="95"/>
                  </a:cubicBezTo>
                  <a:cubicBezTo>
                    <a:pt x="313" y="245"/>
                    <a:pt x="313" y="245"/>
                    <a:pt x="313" y="245"/>
                  </a:cubicBezTo>
                  <a:cubicBezTo>
                    <a:pt x="198" y="235"/>
                    <a:pt x="88" y="189"/>
                    <a:pt x="0" y="115"/>
                  </a:cubicBezTo>
                  <a:cubicBezTo>
                    <a:pt x="96" y="0"/>
                    <a:pt x="96" y="0"/>
                    <a:pt x="96" y="0"/>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3" name="Freeform 52">
              <a:extLst>
                <a:ext uri="{FF2B5EF4-FFF2-40B4-BE49-F238E27FC236}">
                  <a16:creationId xmlns:a16="http://schemas.microsoft.com/office/drawing/2014/main" id="{B7FF19D6-E476-4EA0-848E-F24DA24AFBF9}"/>
                </a:ext>
              </a:extLst>
            </p:cNvPr>
            <p:cNvSpPr>
              <a:spLocks/>
            </p:cNvSpPr>
            <p:nvPr/>
          </p:nvSpPr>
          <p:spPr bwMode="auto">
            <a:xfrm>
              <a:off x="8732838" y="3219451"/>
              <a:ext cx="161925" cy="214313"/>
            </a:xfrm>
            <a:custGeom>
              <a:avLst/>
              <a:gdLst>
                <a:gd name="T0" fmla="*/ 149 w 243"/>
                <a:gd name="T1" fmla="*/ 0 h 323"/>
                <a:gd name="T2" fmla="*/ 243 w 243"/>
                <a:gd name="T3" fmla="*/ 227 h 323"/>
                <a:gd name="T4" fmla="*/ 128 w 243"/>
                <a:gd name="T5" fmla="*/ 323 h 323"/>
                <a:gd name="T6" fmla="*/ 0 w 243"/>
                <a:gd name="T7" fmla="*/ 13 h 323"/>
                <a:gd name="T8" fmla="*/ 149 w 243"/>
                <a:gd name="T9" fmla="*/ 0 h 323"/>
              </a:gdLst>
              <a:ahLst/>
              <a:cxnLst>
                <a:cxn ang="0">
                  <a:pos x="T0" y="T1"/>
                </a:cxn>
                <a:cxn ang="0">
                  <a:pos x="T2" y="T3"/>
                </a:cxn>
                <a:cxn ang="0">
                  <a:pos x="T4" y="T5"/>
                </a:cxn>
                <a:cxn ang="0">
                  <a:pos x="T6" y="T7"/>
                </a:cxn>
                <a:cxn ang="0">
                  <a:pos x="T8" y="T9"/>
                </a:cxn>
              </a:cxnLst>
              <a:rect l="0" t="0" r="r" b="b"/>
              <a:pathLst>
                <a:path w="243" h="323">
                  <a:moveTo>
                    <a:pt x="149" y="0"/>
                  </a:moveTo>
                  <a:cubicBezTo>
                    <a:pt x="156" y="83"/>
                    <a:pt x="190" y="163"/>
                    <a:pt x="243" y="227"/>
                  </a:cubicBezTo>
                  <a:cubicBezTo>
                    <a:pt x="128" y="323"/>
                    <a:pt x="128" y="323"/>
                    <a:pt x="128" y="323"/>
                  </a:cubicBezTo>
                  <a:cubicBezTo>
                    <a:pt x="55" y="235"/>
                    <a:pt x="10" y="127"/>
                    <a:pt x="0" y="13"/>
                  </a:cubicBezTo>
                  <a:cubicBezTo>
                    <a:pt x="149" y="0"/>
                    <a:pt x="149" y="0"/>
                    <a:pt x="149" y="0"/>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4" name="Freeform 53">
              <a:extLst>
                <a:ext uri="{FF2B5EF4-FFF2-40B4-BE49-F238E27FC236}">
                  <a16:creationId xmlns:a16="http://schemas.microsoft.com/office/drawing/2014/main" id="{BDCA66E1-9926-41DA-8FD0-5761791FD836}"/>
                </a:ext>
              </a:extLst>
            </p:cNvPr>
            <p:cNvSpPr>
              <a:spLocks/>
            </p:cNvSpPr>
            <p:nvPr/>
          </p:nvSpPr>
          <p:spPr bwMode="auto">
            <a:xfrm>
              <a:off x="9132888" y="3405188"/>
              <a:ext cx="217487" cy="161925"/>
            </a:xfrm>
            <a:custGeom>
              <a:avLst/>
              <a:gdLst>
                <a:gd name="T0" fmla="*/ 326 w 326"/>
                <a:gd name="T1" fmla="*/ 115 h 245"/>
                <a:gd name="T2" fmla="*/ 13 w 326"/>
                <a:gd name="T3" fmla="*/ 245 h 245"/>
                <a:gd name="T4" fmla="*/ 0 w 326"/>
                <a:gd name="T5" fmla="*/ 95 h 245"/>
                <a:gd name="T6" fmla="*/ 230 w 326"/>
                <a:gd name="T7" fmla="*/ 0 h 245"/>
                <a:gd name="T8" fmla="*/ 326 w 326"/>
                <a:gd name="T9" fmla="*/ 115 h 245"/>
              </a:gdLst>
              <a:ahLst/>
              <a:cxnLst>
                <a:cxn ang="0">
                  <a:pos x="T0" y="T1"/>
                </a:cxn>
                <a:cxn ang="0">
                  <a:pos x="T2" y="T3"/>
                </a:cxn>
                <a:cxn ang="0">
                  <a:pos x="T4" y="T5"/>
                </a:cxn>
                <a:cxn ang="0">
                  <a:pos x="T6" y="T7"/>
                </a:cxn>
                <a:cxn ang="0">
                  <a:pos x="T8" y="T9"/>
                </a:cxn>
              </a:cxnLst>
              <a:rect l="0" t="0" r="r" b="b"/>
              <a:pathLst>
                <a:path w="326" h="245">
                  <a:moveTo>
                    <a:pt x="326" y="115"/>
                  </a:moveTo>
                  <a:cubicBezTo>
                    <a:pt x="238" y="189"/>
                    <a:pt x="128" y="235"/>
                    <a:pt x="13" y="245"/>
                  </a:cubicBezTo>
                  <a:cubicBezTo>
                    <a:pt x="0" y="95"/>
                    <a:pt x="0" y="95"/>
                    <a:pt x="0" y="95"/>
                  </a:cubicBezTo>
                  <a:cubicBezTo>
                    <a:pt x="85" y="88"/>
                    <a:pt x="164" y="55"/>
                    <a:pt x="230" y="0"/>
                  </a:cubicBezTo>
                  <a:cubicBezTo>
                    <a:pt x="326" y="115"/>
                    <a:pt x="326" y="115"/>
                    <a:pt x="326" y="11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a:p>
          </p:txBody>
        </p:sp>
        <p:sp>
          <p:nvSpPr>
            <p:cNvPr id="55" name="Freeform 54">
              <a:extLst>
                <a:ext uri="{FF2B5EF4-FFF2-40B4-BE49-F238E27FC236}">
                  <a16:creationId xmlns:a16="http://schemas.microsoft.com/office/drawing/2014/main" id="{5D894AA0-A4B9-45B2-A095-62FE5DA45124}"/>
                </a:ext>
              </a:extLst>
            </p:cNvPr>
            <p:cNvSpPr>
              <a:spLocks/>
            </p:cNvSpPr>
            <p:nvPr/>
          </p:nvSpPr>
          <p:spPr bwMode="auto">
            <a:xfrm>
              <a:off x="9320213" y="3219451"/>
              <a:ext cx="163512" cy="214313"/>
            </a:xfrm>
            <a:custGeom>
              <a:avLst/>
              <a:gdLst>
                <a:gd name="T0" fmla="*/ 243 w 243"/>
                <a:gd name="T1" fmla="*/ 13 h 323"/>
                <a:gd name="T2" fmla="*/ 115 w 243"/>
                <a:gd name="T3" fmla="*/ 323 h 323"/>
                <a:gd name="T4" fmla="*/ 0 w 243"/>
                <a:gd name="T5" fmla="*/ 227 h 323"/>
                <a:gd name="T6" fmla="*/ 94 w 243"/>
                <a:gd name="T7" fmla="*/ 0 h 323"/>
                <a:gd name="T8" fmla="*/ 243 w 243"/>
                <a:gd name="T9" fmla="*/ 13 h 323"/>
              </a:gdLst>
              <a:ahLst/>
              <a:cxnLst>
                <a:cxn ang="0">
                  <a:pos x="T0" y="T1"/>
                </a:cxn>
                <a:cxn ang="0">
                  <a:pos x="T2" y="T3"/>
                </a:cxn>
                <a:cxn ang="0">
                  <a:pos x="T4" y="T5"/>
                </a:cxn>
                <a:cxn ang="0">
                  <a:pos x="T6" y="T7"/>
                </a:cxn>
                <a:cxn ang="0">
                  <a:pos x="T8" y="T9"/>
                </a:cxn>
              </a:cxnLst>
              <a:rect l="0" t="0" r="r" b="b"/>
              <a:pathLst>
                <a:path w="243" h="323">
                  <a:moveTo>
                    <a:pt x="243" y="13"/>
                  </a:moveTo>
                  <a:cubicBezTo>
                    <a:pt x="233" y="127"/>
                    <a:pt x="188" y="235"/>
                    <a:pt x="115" y="323"/>
                  </a:cubicBezTo>
                  <a:cubicBezTo>
                    <a:pt x="0" y="227"/>
                    <a:pt x="0" y="227"/>
                    <a:pt x="0" y="227"/>
                  </a:cubicBezTo>
                  <a:cubicBezTo>
                    <a:pt x="53" y="163"/>
                    <a:pt x="87" y="83"/>
                    <a:pt x="94" y="0"/>
                  </a:cubicBezTo>
                  <a:cubicBezTo>
                    <a:pt x="243" y="13"/>
                    <a:pt x="243" y="13"/>
                    <a:pt x="243" y="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a:p>
          </p:txBody>
        </p:sp>
        <p:sp>
          <p:nvSpPr>
            <p:cNvPr id="56" name="Freeform 55">
              <a:extLst>
                <a:ext uri="{FF2B5EF4-FFF2-40B4-BE49-F238E27FC236}">
                  <a16:creationId xmlns:a16="http://schemas.microsoft.com/office/drawing/2014/main" id="{4BE9794C-EFF9-4324-832B-328332E24BE2}"/>
                </a:ext>
              </a:extLst>
            </p:cNvPr>
            <p:cNvSpPr>
              <a:spLocks noEditPoints="1"/>
            </p:cNvSpPr>
            <p:nvPr/>
          </p:nvSpPr>
          <p:spPr bwMode="auto">
            <a:xfrm>
              <a:off x="8928100" y="3011488"/>
              <a:ext cx="366712" cy="365125"/>
            </a:xfrm>
            <a:custGeom>
              <a:avLst/>
              <a:gdLst>
                <a:gd name="T0" fmla="*/ 274 w 548"/>
                <a:gd name="T1" fmla="*/ 507 h 548"/>
                <a:gd name="T2" fmla="*/ 41 w 548"/>
                <a:gd name="T3" fmla="*/ 274 h 548"/>
                <a:gd name="T4" fmla="*/ 274 w 548"/>
                <a:gd name="T5" fmla="*/ 41 h 548"/>
                <a:gd name="T6" fmla="*/ 508 w 548"/>
                <a:gd name="T7" fmla="*/ 274 h 548"/>
                <a:gd name="T8" fmla="*/ 274 w 548"/>
                <a:gd name="T9" fmla="*/ 507 h 548"/>
                <a:gd name="T10" fmla="*/ 274 w 548"/>
                <a:gd name="T11" fmla="*/ 0 h 548"/>
                <a:gd name="T12" fmla="*/ 0 w 548"/>
                <a:gd name="T13" fmla="*/ 274 h 548"/>
                <a:gd name="T14" fmla="*/ 274 w 548"/>
                <a:gd name="T15" fmla="*/ 548 h 548"/>
                <a:gd name="T16" fmla="*/ 548 w 548"/>
                <a:gd name="T17" fmla="*/ 274 h 548"/>
                <a:gd name="T18" fmla="*/ 274 w 548"/>
                <a:gd name="T1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548">
                  <a:moveTo>
                    <a:pt x="274" y="507"/>
                  </a:moveTo>
                  <a:cubicBezTo>
                    <a:pt x="145" y="507"/>
                    <a:pt x="41" y="403"/>
                    <a:pt x="41" y="274"/>
                  </a:cubicBezTo>
                  <a:cubicBezTo>
                    <a:pt x="41" y="145"/>
                    <a:pt x="145" y="41"/>
                    <a:pt x="274" y="41"/>
                  </a:cubicBezTo>
                  <a:cubicBezTo>
                    <a:pt x="403" y="41"/>
                    <a:pt x="508" y="145"/>
                    <a:pt x="508" y="274"/>
                  </a:cubicBezTo>
                  <a:cubicBezTo>
                    <a:pt x="508" y="403"/>
                    <a:pt x="403" y="507"/>
                    <a:pt x="274" y="507"/>
                  </a:cubicBezTo>
                  <a:close/>
                  <a:moveTo>
                    <a:pt x="274" y="0"/>
                  </a:moveTo>
                  <a:cubicBezTo>
                    <a:pt x="123" y="0"/>
                    <a:pt x="0" y="123"/>
                    <a:pt x="0" y="274"/>
                  </a:cubicBezTo>
                  <a:cubicBezTo>
                    <a:pt x="0" y="425"/>
                    <a:pt x="123" y="548"/>
                    <a:pt x="274" y="548"/>
                  </a:cubicBezTo>
                  <a:cubicBezTo>
                    <a:pt x="425" y="548"/>
                    <a:pt x="548" y="425"/>
                    <a:pt x="548" y="274"/>
                  </a:cubicBezTo>
                  <a:cubicBezTo>
                    <a:pt x="548" y="123"/>
                    <a:pt x="425" y="0"/>
                    <a:pt x="274"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a:p>
          </p:txBody>
        </p:sp>
        <p:sp>
          <p:nvSpPr>
            <p:cNvPr id="57" name="Freeform 56">
              <a:extLst>
                <a:ext uri="{FF2B5EF4-FFF2-40B4-BE49-F238E27FC236}">
                  <a16:creationId xmlns:a16="http://schemas.microsoft.com/office/drawing/2014/main" id="{4C578F8D-0D2C-440C-A5B2-C47CF2A4AF44}"/>
                </a:ext>
              </a:extLst>
            </p:cNvPr>
            <p:cNvSpPr>
              <a:spLocks/>
            </p:cNvSpPr>
            <p:nvPr/>
          </p:nvSpPr>
          <p:spPr bwMode="auto">
            <a:xfrm>
              <a:off x="9102725" y="3048001"/>
              <a:ext cx="17462" cy="34925"/>
            </a:xfrm>
            <a:custGeom>
              <a:avLst/>
              <a:gdLst>
                <a:gd name="T0" fmla="*/ 13 w 27"/>
                <a:gd name="T1" fmla="*/ 54 h 54"/>
                <a:gd name="T2" fmla="*/ 27 w 27"/>
                <a:gd name="T3" fmla="*/ 40 h 54"/>
                <a:gd name="T4" fmla="*/ 27 w 27"/>
                <a:gd name="T5" fmla="*/ 13 h 54"/>
                <a:gd name="T6" fmla="*/ 13 w 27"/>
                <a:gd name="T7" fmla="*/ 0 h 54"/>
                <a:gd name="T8" fmla="*/ 0 w 27"/>
                <a:gd name="T9" fmla="*/ 13 h 54"/>
                <a:gd name="T10" fmla="*/ 0 w 27"/>
                <a:gd name="T11" fmla="*/ 40 h 54"/>
                <a:gd name="T12" fmla="*/ 13 w 27"/>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27" h="54">
                  <a:moveTo>
                    <a:pt x="13" y="54"/>
                  </a:moveTo>
                  <a:cubicBezTo>
                    <a:pt x="20" y="54"/>
                    <a:pt x="27" y="48"/>
                    <a:pt x="27" y="40"/>
                  </a:cubicBezTo>
                  <a:cubicBezTo>
                    <a:pt x="27" y="13"/>
                    <a:pt x="27" y="13"/>
                    <a:pt x="27" y="13"/>
                  </a:cubicBezTo>
                  <a:cubicBezTo>
                    <a:pt x="27" y="6"/>
                    <a:pt x="20" y="0"/>
                    <a:pt x="13" y="0"/>
                  </a:cubicBezTo>
                  <a:cubicBezTo>
                    <a:pt x="6" y="0"/>
                    <a:pt x="0" y="6"/>
                    <a:pt x="0" y="13"/>
                  </a:cubicBezTo>
                  <a:cubicBezTo>
                    <a:pt x="0" y="40"/>
                    <a:pt x="0" y="40"/>
                    <a:pt x="0" y="40"/>
                  </a:cubicBezTo>
                  <a:cubicBezTo>
                    <a:pt x="0" y="48"/>
                    <a:pt x="6" y="54"/>
                    <a:pt x="13" y="5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a:p>
          </p:txBody>
        </p:sp>
        <p:sp>
          <p:nvSpPr>
            <p:cNvPr id="58" name="Freeform 57">
              <a:extLst>
                <a:ext uri="{FF2B5EF4-FFF2-40B4-BE49-F238E27FC236}">
                  <a16:creationId xmlns:a16="http://schemas.microsoft.com/office/drawing/2014/main" id="{24955BF2-7565-4927-9D99-E506285A19BC}"/>
                </a:ext>
              </a:extLst>
            </p:cNvPr>
            <p:cNvSpPr>
              <a:spLocks/>
            </p:cNvSpPr>
            <p:nvPr/>
          </p:nvSpPr>
          <p:spPr bwMode="auto">
            <a:xfrm>
              <a:off x="9102725" y="3302001"/>
              <a:ext cx="17462" cy="36513"/>
            </a:xfrm>
            <a:custGeom>
              <a:avLst/>
              <a:gdLst>
                <a:gd name="T0" fmla="*/ 13 w 27"/>
                <a:gd name="T1" fmla="*/ 0 h 54"/>
                <a:gd name="T2" fmla="*/ 0 w 27"/>
                <a:gd name="T3" fmla="*/ 14 h 54"/>
                <a:gd name="T4" fmla="*/ 0 w 27"/>
                <a:gd name="T5" fmla="*/ 41 h 54"/>
                <a:gd name="T6" fmla="*/ 13 w 27"/>
                <a:gd name="T7" fmla="*/ 54 h 54"/>
                <a:gd name="T8" fmla="*/ 27 w 27"/>
                <a:gd name="T9" fmla="*/ 41 h 54"/>
                <a:gd name="T10" fmla="*/ 27 w 27"/>
                <a:gd name="T11" fmla="*/ 14 h 54"/>
                <a:gd name="T12" fmla="*/ 13 w 27"/>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7" h="54">
                  <a:moveTo>
                    <a:pt x="13" y="0"/>
                  </a:moveTo>
                  <a:cubicBezTo>
                    <a:pt x="6" y="0"/>
                    <a:pt x="0" y="6"/>
                    <a:pt x="0" y="14"/>
                  </a:cubicBezTo>
                  <a:cubicBezTo>
                    <a:pt x="0" y="41"/>
                    <a:pt x="0" y="41"/>
                    <a:pt x="0" y="41"/>
                  </a:cubicBezTo>
                  <a:cubicBezTo>
                    <a:pt x="0" y="48"/>
                    <a:pt x="6" y="54"/>
                    <a:pt x="13" y="54"/>
                  </a:cubicBezTo>
                  <a:cubicBezTo>
                    <a:pt x="20" y="54"/>
                    <a:pt x="27" y="48"/>
                    <a:pt x="27" y="41"/>
                  </a:cubicBezTo>
                  <a:cubicBezTo>
                    <a:pt x="27" y="14"/>
                    <a:pt x="27" y="14"/>
                    <a:pt x="27" y="14"/>
                  </a:cubicBezTo>
                  <a:cubicBezTo>
                    <a:pt x="27" y="6"/>
                    <a:pt x="20" y="0"/>
                    <a:pt x="13"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a:p>
          </p:txBody>
        </p:sp>
        <p:sp>
          <p:nvSpPr>
            <p:cNvPr id="59" name="Freeform 58">
              <a:extLst>
                <a:ext uri="{FF2B5EF4-FFF2-40B4-BE49-F238E27FC236}">
                  <a16:creationId xmlns:a16="http://schemas.microsoft.com/office/drawing/2014/main" id="{DAB1CBED-34BE-4A31-8A27-AFB58FF901B0}"/>
                </a:ext>
              </a:extLst>
            </p:cNvPr>
            <p:cNvSpPr>
              <a:spLocks/>
            </p:cNvSpPr>
            <p:nvPr/>
          </p:nvSpPr>
          <p:spPr bwMode="auto">
            <a:xfrm>
              <a:off x="8964613" y="3184526"/>
              <a:ext cx="36512" cy="17463"/>
            </a:xfrm>
            <a:custGeom>
              <a:avLst/>
              <a:gdLst>
                <a:gd name="T0" fmla="*/ 41 w 54"/>
                <a:gd name="T1" fmla="*/ 0 h 27"/>
                <a:gd name="T2" fmla="*/ 14 w 54"/>
                <a:gd name="T3" fmla="*/ 0 h 27"/>
                <a:gd name="T4" fmla="*/ 0 w 54"/>
                <a:gd name="T5" fmla="*/ 13 h 27"/>
                <a:gd name="T6" fmla="*/ 14 w 54"/>
                <a:gd name="T7" fmla="*/ 27 h 27"/>
                <a:gd name="T8" fmla="*/ 41 w 54"/>
                <a:gd name="T9" fmla="*/ 27 h 27"/>
                <a:gd name="T10" fmla="*/ 54 w 54"/>
                <a:gd name="T11" fmla="*/ 13 h 27"/>
                <a:gd name="T12" fmla="*/ 41 w 54"/>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4" h="27">
                  <a:moveTo>
                    <a:pt x="41" y="0"/>
                  </a:moveTo>
                  <a:cubicBezTo>
                    <a:pt x="14" y="0"/>
                    <a:pt x="14" y="0"/>
                    <a:pt x="14" y="0"/>
                  </a:cubicBezTo>
                  <a:cubicBezTo>
                    <a:pt x="6" y="0"/>
                    <a:pt x="0" y="6"/>
                    <a:pt x="0" y="13"/>
                  </a:cubicBezTo>
                  <a:cubicBezTo>
                    <a:pt x="0" y="21"/>
                    <a:pt x="6" y="27"/>
                    <a:pt x="14" y="27"/>
                  </a:cubicBezTo>
                  <a:cubicBezTo>
                    <a:pt x="41" y="27"/>
                    <a:pt x="41" y="27"/>
                    <a:pt x="41" y="27"/>
                  </a:cubicBezTo>
                  <a:cubicBezTo>
                    <a:pt x="48" y="27"/>
                    <a:pt x="54" y="21"/>
                    <a:pt x="54" y="13"/>
                  </a:cubicBezTo>
                  <a:cubicBezTo>
                    <a:pt x="54" y="6"/>
                    <a:pt x="48" y="0"/>
                    <a:pt x="41"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a:p>
          </p:txBody>
        </p:sp>
        <p:sp>
          <p:nvSpPr>
            <p:cNvPr id="60" name="Freeform 59">
              <a:extLst>
                <a:ext uri="{FF2B5EF4-FFF2-40B4-BE49-F238E27FC236}">
                  <a16:creationId xmlns:a16="http://schemas.microsoft.com/office/drawing/2014/main" id="{6C910B8E-A9CC-4B5D-97C4-2113D33300AA}"/>
                </a:ext>
              </a:extLst>
            </p:cNvPr>
            <p:cNvSpPr>
              <a:spLocks/>
            </p:cNvSpPr>
            <p:nvPr/>
          </p:nvSpPr>
          <p:spPr bwMode="auto">
            <a:xfrm>
              <a:off x="9221788" y="3184526"/>
              <a:ext cx="36512" cy="17463"/>
            </a:xfrm>
            <a:custGeom>
              <a:avLst/>
              <a:gdLst>
                <a:gd name="T0" fmla="*/ 40 w 54"/>
                <a:gd name="T1" fmla="*/ 0 h 27"/>
                <a:gd name="T2" fmla="*/ 13 w 54"/>
                <a:gd name="T3" fmla="*/ 0 h 27"/>
                <a:gd name="T4" fmla="*/ 0 w 54"/>
                <a:gd name="T5" fmla="*/ 13 h 27"/>
                <a:gd name="T6" fmla="*/ 13 w 54"/>
                <a:gd name="T7" fmla="*/ 27 h 27"/>
                <a:gd name="T8" fmla="*/ 40 w 54"/>
                <a:gd name="T9" fmla="*/ 27 h 27"/>
                <a:gd name="T10" fmla="*/ 54 w 54"/>
                <a:gd name="T11" fmla="*/ 13 h 27"/>
                <a:gd name="T12" fmla="*/ 40 w 54"/>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4" h="27">
                  <a:moveTo>
                    <a:pt x="40" y="0"/>
                  </a:moveTo>
                  <a:cubicBezTo>
                    <a:pt x="13" y="0"/>
                    <a:pt x="13" y="0"/>
                    <a:pt x="13" y="0"/>
                  </a:cubicBezTo>
                  <a:cubicBezTo>
                    <a:pt x="6" y="0"/>
                    <a:pt x="0" y="6"/>
                    <a:pt x="0" y="13"/>
                  </a:cubicBezTo>
                  <a:cubicBezTo>
                    <a:pt x="0" y="21"/>
                    <a:pt x="6" y="27"/>
                    <a:pt x="13" y="27"/>
                  </a:cubicBezTo>
                  <a:cubicBezTo>
                    <a:pt x="40" y="27"/>
                    <a:pt x="40" y="27"/>
                    <a:pt x="40" y="27"/>
                  </a:cubicBezTo>
                  <a:cubicBezTo>
                    <a:pt x="48" y="27"/>
                    <a:pt x="54" y="21"/>
                    <a:pt x="54" y="13"/>
                  </a:cubicBezTo>
                  <a:cubicBezTo>
                    <a:pt x="54" y="6"/>
                    <a:pt x="48" y="0"/>
                    <a:pt x="4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a:p>
          </p:txBody>
        </p:sp>
        <p:sp>
          <p:nvSpPr>
            <p:cNvPr id="61" name="Freeform 60">
              <a:extLst>
                <a:ext uri="{FF2B5EF4-FFF2-40B4-BE49-F238E27FC236}">
                  <a16:creationId xmlns:a16="http://schemas.microsoft.com/office/drawing/2014/main" id="{4919E933-C4F9-461C-8751-4ED5BD4391C2}"/>
                </a:ext>
              </a:extLst>
            </p:cNvPr>
            <p:cNvSpPr>
              <a:spLocks/>
            </p:cNvSpPr>
            <p:nvPr/>
          </p:nvSpPr>
          <p:spPr bwMode="auto">
            <a:xfrm>
              <a:off x="9012238" y="3108326"/>
              <a:ext cx="130175" cy="168275"/>
            </a:xfrm>
            <a:custGeom>
              <a:avLst/>
              <a:gdLst>
                <a:gd name="T0" fmla="*/ 162 w 194"/>
                <a:gd name="T1" fmla="*/ 99 h 254"/>
                <a:gd name="T2" fmla="*/ 162 w 194"/>
                <a:gd name="T3" fmla="*/ 13 h 254"/>
                <a:gd name="T4" fmla="*/ 148 w 194"/>
                <a:gd name="T5" fmla="*/ 0 h 254"/>
                <a:gd name="T6" fmla="*/ 135 w 194"/>
                <a:gd name="T7" fmla="*/ 13 h 254"/>
                <a:gd name="T8" fmla="*/ 135 w 194"/>
                <a:gd name="T9" fmla="*/ 99 h 254"/>
                <a:gd name="T10" fmla="*/ 120 w 194"/>
                <a:gd name="T11" fmla="*/ 139 h 254"/>
                <a:gd name="T12" fmla="*/ 7 w 194"/>
                <a:gd name="T13" fmla="*/ 228 h 254"/>
                <a:gd name="T14" fmla="*/ 4 w 194"/>
                <a:gd name="T15" fmla="*/ 247 h 254"/>
                <a:gd name="T16" fmla="*/ 23 w 194"/>
                <a:gd name="T17" fmla="*/ 249 h 254"/>
                <a:gd name="T18" fmla="*/ 142 w 194"/>
                <a:gd name="T19" fmla="*/ 157 h 254"/>
                <a:gd name="T20" fmla="*/ 162 w 194"/>
                <a:gd name="T21" fmla="*/ 9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254">
                  <a:moveTo>
                    <a:pt x="162" y="99"/>
                  </a:moveTo>
                  <a:cubicBezTo>
                    <a:pt x="162" y="13"/>
                    <a:pt x="162" y="13"/>
                    <a:pt x="162" y="13"/>
                  </a:cubicBezTo>
                  <a:cubicBezTo>
                    <a:pt x="162" y="6"/>
                    <a:pt x="155" y="0"/>
                    <a:pt x="148" y="0"/>
                  </a:cubicBezTo>
                  <a:cubicBezTo>
                    <a:pt x="141" y="0"/>
                    <a:pt x="135" y="6"/>
                    <a:pt x="135" y="13"/>
                  </a:cubicBezTo>
                  <a:cubicBezTo>
                    <a:pt x="135" y="99"/>
                    <a:pt x="135" y="99"/>
                    <a:pt x="135" y="99"/>
                  </a:cubicBezTo>
                  <a:cubicBezTo>
                    <a:pt x="120" y="107"/>
                    <a:pt x="113" y="124"/>
                    <a:pt x="120" y="139"/>
                  </a:cubicBezTo>
                  <a:cubicBezTo>
                    <a:pt x="7" y="228"/>
                    <a:pt x="7" y="228"/>
                    <a:pt x="7" y="228"/>
                  </a:cubicBezTo>
                  <a:cubicBezTo>
                    <a:pt x="1" y="232"/>
                    <a:pt x="0" y="241"/>
                    <a:pt x="4" y="247"/>
                  </a:cubicBezTo>
                  <a:cubicBezTo>
                    <a:pt x="9" y="252"/>
                    <a:pt x="17" y="254"/>
                    <a:pt x="23" y="249"/>
                  </a:cubicBezTo>
                  <a:cubicBezTo>
                    <a:pt x="142" y="157"/>
                    <a:pt x="142" y="157"/>
                    <a:pt x="142" y="157"/>
                  </a:cubicBezTo>
                  <a:cubicBezTo>
                    <a:pt x="177" y="165"/>
                    <a:pt x="194" y="115"/>
                    <a:pt x="162" y="9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a:p>
          </p:txBody>
        </p:sp>
        <p:sp>
          <p:nvSpPr>
            <p:cNvPr id="62" name="Freeform 61">
              <a:extLst>
                <a:ext uri="{FF2B5EF4-FFF2-40B4-BE49-F238E27FC236}">
                  <a16:creationId xmlns:a16="http://schemas.microsoft.com/office/drawing/2014/main" id="{014BB43B-9BB8-422E-9C2C-224AD92AB210}"/>
                </a:ext>
              </a:extLst>
            </p:cNvPr>
            <p:cNvSpPr>
              <a:spLocks/>
            </p:cNvSpPr>
            <p:nvPr/>
          </p:nvSpPr>
          <p:spPr bwMode="auto">
            <a:xfrm>
              <a:off x="9132888" y="3989388"/>
              <a:ext cx="217487" cy="161925"/>
            </a:xfrm>
            <a:custGeom>
              <a:avLst/>
              <a:gdLst>
                <a:gd name="T0" fmla="*/ 230 w 326"/>
                <a:gd name="T1" fmla="*/ 244 h 244"/>
                <a:gd name="T2" fmla="*/ 0 w 326"/>
                <a:gd name="T3" fmla="*/ 149 h 244"/>
                <a:gd name="T4" fmla="*/ 13 w 326"/>
                <a:gd name="T5" fmla="*/ 0 h 244"/>
                <a:gd name="T6" fmla="*/ 326 w 326"/>
                <a:gd name="T7" fmla="*/ 129 h 244"/>
                <a:gd name="T8" fmla="*/ 230 w 326"/>
                <a:gd name="T9" fmla="*/ 244 h 244"/>
              </a:gdLst>
              <a:ahLst/>
              <a:cxnLst>
                <a:cxn ang="0">
                  <a:pos x="T0" y="T1"/>
                </a:cxn>
                <a:cxn ang="0">
                  <a:pos x="T2" y="T3"/>
                </a:cxn>
                <a:cxn ang="0">
                  <a:pos x="T4" y="T5"/>
                </a:cxn>
                <a:cxn ang="0">
                  <a:pos x="T6" y="T7"/>
                </a:cxn>
                <a:cxn ang="0">
                  <a:pos x="T8" y="T9"/>
                </a:cxn>
              </a:cxnLst>
              <a:rect l="0" t="0" r="r" b="b"/>
              <a:pathLst>
                <a:path w="326" h="244">
                  <a:moveTo>
                    <a:pt x="230" y="244"/>
                  </a:moveTo>
                  <a:cubicBezTo>
                    <a:pt x="164" y="190"/>
                    <a:pt x="85" y="157"/>
                    <a:pt x="0" y="149"/>
                  </a:cubicBezTo>
                  <a:cubicBezTo>
                    <a:pt x="13" y="0"/>
                    <a:pt x="13" y="0"/>
                    <a:pt x="13" y="0"/>
                  </a:cubicBezTo>
                  <a:cubicBezTo>
                    <a:pt x="128" y="10"/>
                    <a:pt x="238" y="56"/>
                    <a:pt x="326" y="129"/>
                  </a:cubicBezTo>
                  <a:cubicBezTo>
                    <a:pt x="230" y="244"/>
                    <a:pt x="230" y="244"/>
                    <a:pt x="230" y="244"/>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ID"/>
            </a:p>
          </p:txBody>
        </p:sp>
        <p:sp>
          <p:nvSpPr>
            <p:cNvPr id="63" name="Freeform 62">
              <a:extLst>
                <a:ext uri="{FF2B5EF4-FFF2-40B4-BE49-F238E27FC236}">
                  <a16:creationId xmlns:a16="http://schemas.microsoft.com/office/drawing/2014/main" id="{57AAFD57-006B-4293-ADC9-11D91EB8F282}"/>
                </a:ext>
              </a:extLst>
            </p:cNvPr>
            <p:cNvSpPr>
              <a:spLocks/>
            </p:cNvSpPr>
            <p:nvPr/>
          </p:nvSpPr>
          <p:spPr bwMode="auto">
            <a:xfrm>
              <a:off x="9320213" y="4122738"/>
              <a:ext cx="163512" cy="215900"/>
            </a:xfrm>
            <a:custGeom>
              <a:avLst/>
              <a:gdLst>
                <a:gd name="T0" fmla="*/ 94 w 243"/>
                <a:gd name="T1" fmla="*/ 323 h 323"/>
                <a:gd name="T2" fmla="*/ 0 w 243"/>
                <a:gd name="T3" fmla="*/ 95 h 323"/>
                <a:gd name="T4" fmla="*/ 115 w 243"/>
                <a:gd name="T5" fmla="*/ 0 h 323"/>
                <a:gd name="T6" fmla="*/ 243 w 243"/>
                <a:gd name="T7" fmla="*/ 310 h 323"/>
                <a:gd name="T8" fmla="*/ 94 w 243"/>
                <a:gd name="T9" fmla="*/ 323 h 323"/>
              </a:gdLst>
              <a:ahLst/>
              <a:cxnLst>
                <a:cxn ang="0">
                  <a:pos x="T0" y="T1"/>
                </a:cxn>
                <a:cxn ang="0">
                  <a:pos x="T2" y="T3"/>
                </a:cxn>
                <a:cxn ang="0">
                  <a:pos x="T4" y="T5"/>
                </a:cxn>
                <a:cxn ang="0">
                  <a:pos x="T6" y="T7"/>
                </a:cxn>
                <a:cxn ang="0">
                  <a:pos x="T8" y="T9"/>
                </a:cxn>
              </a:cxnLst>
              <a:rect l="0" t="0" r="r" b="b"/>
              <a:pathLst>
                <a:path w="243" h="323">
                  <a:moveTo>
                    <a:pt x="94" y="323"/>
                  </a:moveTo>
                  <a:cubicBezTo>
                    <a:pt x="87" y="240"/>
                    <a:pt x="53" y="160"/>
                    <a:pt x="0" y="95"/>
                  </a:cubicBezTo>
                  <a:cubicBezTo>
                    <a:pt x="115" y="0"/>
                    <a:pt x="115" y="0"/>
                    <a:pt x="115" y="0"/>
                  </a:cubicBezTo>
                  <a:cubicBezTo>
                    <a:pt x="188" y="88"/>
                    <a:pt x="233" y="196"/>
                    <a:pt x="243" y="310"/>
                  </a:cubicBezTo>
                  <a:cubicBezTo>
                    <a:pt x="94" y="323"/>
                    <a:pt x="94" y="323"/>
                    <a:pt x="94" y="323"/>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ID"/>
            </a:p>
          </p:txBody>
        </p:sp>
        <p:sp>
          <p:nvSpPr>
            <p:cNvPr id="64" name="Freeform 63">
              <a:extLst>
                <a:ext uri="{FF2B5EF4-FFF2-40B4-BE49-F238E27FC236}">
                  <a16:creationId xmlns:a16="http://schemas.microsoft.com/office/drawing/2014/main" id="{CBFF2EE2-E3B8-4409-AE76-E3F5E41F77B4}"/>
                </a:ext>
              </a:extLst>
            </p:cNvPr>
            <p:cNvSpPr>
              <a:spLocks/>
            </p:cNvSpPr>
            <p:nvPr/>
          </p:nvSpPr>
          <p:spPr bwMode="auto">
            <a:xfrm>
              <a:off x="8866188" y="3989388"/>
              <a:ext cx="217487" cy="161925"/>
            </a:xfrm>
            <a:custGeom>
              <a:avLst/>
              <a:gdLst>
                <a:gd name="T0" fmla="*/ 0 w 326"/>
                <a:gd name="T1" fmla="*/ 129 h 244"/>
                <a:gd name="T2" fmla="*/ 313 w 326"/>
                <a:gd name="T3" fmla="*/ 0 h 244"/>
                <a:gd name="T4" fmla="*/ 326 w 326"/>
                <a:gd name="T5" fmla="*/ 149 h 244"/>
                <a:gd name="T6" fmla="*/ 96 w 326"/>
                <a:gd name="T7" fmla="*/ 244 h 244"/>
                <a:gd name="T8" fmla="*/ 0 w 326"/>
                <a:gd name="T9" fmla="*/ 129 h 244"/>
              </a:gdLst>
              <a:ahLst/>
              <a:cxnLst>
                <a:cxn ang="0">
                  <a:pos x="T0" y="T1"/>
                </a:cxn>
                <a:cxn ang="0">
                  <a:pos x="T2" y="T3"/>
                </a:cxn>
                <a:cxn ang="0">
                  <a:pos x="T4" y="T5"/>
                </a:cxn>
                <a:cxn ang="0">
                  <a:pos x="T6" y="T7"/>
                </a:cxn>
                <a:cxn ang="0">
                  <a:pos x="T8" y="T9"/>
                </a:cxn>
              </a:cxnLst>
              <a:rect l="0" t="0" r="r" b="b"/>
              <a:pathLst>
                <a:path w="326" h="244">
                  <a:moveTo>
                    <a:pt x="0" y="129"/>
                  </a:moveTo>
                  <a:cubicBezTo>
                    <a:pt x="88" y="56"/>
                    <a:pt x="198" y="10"/>
                    <a:pt x="313" y="0"/>
                  </a:cubicBezTo>
                  <a:cubicBezTo>
                    <a:pt x="326" y="149"/>
                    <a:pt x="326" y="149"/>
                    <a:pt x="326" y="149"/>
                  </a:cubicBezTo>
                  <a:cubicBezTo>
                    <a:pt x="241" y="157"/>
                    <a:pt x="162" y="190"/>
                    <a:pt x="96" y="244"/>
                  </a:cubicBezTo>
                  <a:cubicBezTo>
                    <a:pt x="0" y="129"/>
                    <a:pt x="0" y="129"/>
                    <a:pt x="0" y="129"/>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65" name="Freeform 64">
              <a:extLst>
                <a:ext uri="{FF2B5EF4-FFF2-40B4-BE49-F238E27FC236}">
                  <a16:creationId xmlns:a16="http://schemas.microsoft.com/office/drawing/2014/main" id="{8C5DFD8B-40D2-4117-B92E-FAD8FA9A8D80}"/>
                </a:ext>
              </a:extLst>
            </p:cNvPr>
            <p:cNvSpPr>
              <a:spLocks/>
            </p:cNvSpPr>
            <p:nvPr/>
          </p:nvSpPr>
          <p:spPr bwMode="auto">
            <a:xfrm>
              <a:off x="8732838" y="4122738"/>
              <a:ext cx="161925" cy="215900"/>
            </a:xfrm>
            <a:custGeom>
              <a:avLst/>
              <a:gdLst>
                <a:gd name="T0" fmla="*/ 0 w 243"/>
                <a:gd name="T1" fmla="*/ 310 h 323"/>
                <a:gd name="T2" fmla="*/ 128 w 243"/>
                <a:gd name="T3" fmla="*/ 0 h 323"/>
                <a:gd name="T4" fmla="*/ 243 w 243"/>
                <a:gd name="T5" fmla="*/ 95 h 323"/>
                <a:gd name="T6" fmla="*/ 149 w 243"/>
                <a:gd name="T7" fmla="*/ 323 h 323"/>
                <a:gd name="T8" fmla="*/ 0 w 243"/>
                <a:gd name="T9" fmla="*/ 310 h 323"/>
              </a:gdLst>
              <a:ahLst/>
              <a:cxnLst>
                <a:cxn ang="0">
                  <a:pos x="T0" y="T1"/>
                </a:cxn>
                <a:cxn ang="0">
                  <a:pos x="T2" y="T3"/>
                </a:cxn>
                <a:cxn ang="0">
                  <a:pos x="T4" y="T5"/>
                </a:cxn>
                <a:cxn ang="0">
                  <a:pos x="T6" y="T7"/>
                </a:cxn>
                <a:cxn ang="0">
                  <a:pos x="T8" y="T9"/>
                </a:cxn>
              </a:cxnLst>
              <a:rect l="0" t="0" r="r" b="b"/>
              <a:pathLst>
                <a:path w="243" h="323">
                  <a:moveTo>
                    <a:pt x="0" y="310"/>
                  </a:moveTo>
                  <a:cubicBezTo>
                    <a:pt x="10" y="196"/>
                    <a:pt x="55" y="88"/>
                    <a:pt x="128" y="0"/>
                  </a:cubicBezTo>
                  <a:cubicBezTo>
                    <a:pt x="243" y="95"/>
                    <a:pt x="243" y="95"/>
                    <a:pt x="243" y="95"/>
                  </a:cubicBezTo>
                  <a:cubicBezTo>
                    <a:pt x="190" y="160"/>
                    <a:pt x="156" y="240"/>
                    <a:pt x="149" y="323"/>
                  </a:cubicBezTo>
                  <a:cubicBezTo>
                    <a:pt x="0" y="310"/>
                    <a:pt x="0" y="310"/>
                    <a:pt x="0" y="310"/>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66" name="Freeform 65">
              <a:extLst>
                <a:ext uri="{FF2B5EF4-FFF2-40B4-BE49-F238E27FC236}">
                  <a16:creationId xmlns:a16="http://schemas.microsoft.com/office/drawing/2014/main" id="{02AE3E62-9669-4C2A-BCBF-EB013C5A21A2}"/>
                </a:ext>
              </a:extLst>
            </p:cNvPr>
            <p:cNvSpPr>
              <a:spLocks/>
            </p:cNvSpPr>
            <p:nvPr/>
          </p:nvSpPr>
          <p:spPr bwMode="auto">
            <a:xfrm>
              <a:off x="8866188" y="4572001"/>
              <a:ext cx="217487" cy="163513"/>
            </a:xfrm>
            <a:custGeom>
              <a:avLst/>
              <a:gdLst>
                <a:gd name="T0" fmla="*/ 96 w 326"/>
                <a:gd name="T1" fmla="*/ 0 h 245"/>
                <a:gd name="T2" fmla="*/ 326 w 326"/>
                <a:gd name="T3" fmla="*/ 95 h 245"/>
                <a:gd name="T4" fmla="*/ 313 w 326"/>
                <a:gd name="T5" fmla="*/ 245 h 245"/>
                <a:gd name="T6" fmla="*/ 0 w 326"/>
                <a:gd name="T7" fmla="*/ 115 h 245"/>
                <a:gd name="T8" fmla="*/ 96 w 326"/>
                <a:gd name="T9" fmla="*/ 0 h 245"/>
              </a:gdLst>
              <a:ahLst/>
              <a:cxnLst>
                <a:cxn ang="0">
                  <a:pos x="T0" y="T1"/>
                </a:cxn>
                <a:cxn ang="0">
                  <a:pos x="T2" y="T3"/>
                </a:cxn>
                <a:cxn ang="0">
                  <a:pos x="T4" y="T5"/>
                </a:cxn>
                <a:cxn ang="0">
                  <a:pos x="T6" y="T7"/>
                </a:cxn>
                <a:cxn ang="0">
                  <a:pos x="T8" y="T9"/>
                </a:cxn>
              </a:cxnLst>
              <a:rect l="0" t="0" r="r" b="b"/>
              <a:pathLst>
                <a:path w="326" h="245">
                  <a:moveTo>
                    <a:pt x="96" y="0"/>
                  </a:moveTo>
                  <a:cubicBezTo>
                    <a:pt x="162" y="55"/>
                    <a:pt x="241" y="88"/>
                    <a:pt x="326" y="95"/>
                  </a:cubicBezTo>
                  <a:cubicBezTo>
                    <a:pt x="313" y="245"/>
                    <a:pt x="313" y="245"/>
                    <a:pt x="313" y="245"/>
                  </a:cubicBezTo>
                  <a:cubicBezTo>
                    <a:pt x="198" y="235"/>
                    <a:pt x="88" y="189"/>
                    <a:pt x="0" y="115"/>
                  </a:cubicBezTo>
                  <a:cubicBezTo>
                    <a:pt x="96" y="0"/>
                    <a:pt x="96" y="0"/>
                    <a:pt x="96" y="0"/>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67" name="Freeform 66">
              <a:extLst>
                <a:ext uri="{FF2B5EF4-FFF2-40B4-BE49-F238E27FC236}">
                  <a16:creationId xmlns:a16="http://schemas.microsoft.com/office/drawing/2014/main" id="{96583BBC-6D43-49CF-8E45-C0AE029BF2E6}"/>
                </a:ext>
              </a:extLst>
            </p:cNvPr>
            <p:cNvSpPr>
              <a:spLocks/>
            </p:cNvSpPr>
            <p:nvPr/>
          </p:nvSpPr>
          <p:spPr bwMode="auto">
            <a:xfrm>
              <a:off x="8732838" y="4386263"/>
              <a:ext cx="161925" cy="215900"/>
            </a:xfrm>
            <a:custGeom>
              <a:avLst/>
              <a:gdLst>
                <a:gd name="T0" fmla="*/ 149 w 243"/>
                <a:gd name="T1" fmla="*/ 0 h 323"/>
                <a:gd name="T2" fmla="*/ 243 w 243"/>
                <a:gd name="T3" fmla="*/ 227 h 323"/>
                <a:gd name="T4" fmla="*/ 128 w 243"/>
                <a:gd name="T5" fmla="*/ 323 h 323"/>
                <a:gd name="T6" fmla="*/ 0 w 243"/>
                <a:gd name="T7" fmla="*/ 12 h 323"/>
                <a:gd name="T8" fmla="*/ 149 w 243"/>
                <a:gd name="T9" fmla="*/ 0 h 323"/>
              </a:gdLst>
              <a:ahLst/>
              <a:cxnLst>
                <a:cxn ang="0">
                  <a:pos x="T0" y="T1"/>
                </a:cxn>
                <a:cxn ang="0">
                  <a:pos x="T2" y="T3"/>
                </a:cxn>
                <a:cxn ang="0">
                  <a:pos x="T4" y="T5"/>
                </a:cxn>
                <a:cxn ang="0">
                  <a:pos x="T6" y="T7"/>
                </a:cxn>
                <a:cxn ang="0">
                  <a:pos x="T8" y="T9"/>
                </a:cxn>
              </a:cxnLst>
              <a:rect l="0" t="0" r="r" b="b"/>
              <a:pathLst>
                <a:path w="243" h="323">
                  <a:moveTo>
                    <a:pt x="149" y="0"/>
                  </a:moveTo>
                  <a:cubicBezTo>
                    <a:pt x="156" y="83"/>
                    <a:pt x="190" y="163"/>
                    <a:pt x="243" y="227"/>
                  </a:cubicBezTo>
                  <a:cubicBezTo>
                    <a:pt x="128" y="323"/>
                    <a:pt x="128" y="323"/>
                    <a:pt x="128" y="323"/>
                  </a:cubicBezTo>
                  <a:cubicBezTo>
                    <a:pt x="55" y="234"/>
                    <a:pt x="10" y="127"/>
                    <a:pt x="0" y="12"/>
                  </a:cubicBezTo>
                  <a:cubicBezTo>
                    <a:pt x="149" y="0"/>
                    <a:pt x="149" y="0"/>
                    <a:pt x="149" y="0"/>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68" name="Freeform 67">
              <a:extLst>
                <a:ext uri="{FF2B5EF4-FFF2-40B4-BE49-F238E27FC236}">
                  <a16:creationId xmlns:a16="http://schemas.microsoft.com/office/drawing/2014/main" id="{D9D07126-E3B8-459A-8B5B-5695641C8908}"/>
                </a:ext>
              </a:extLst>
            </p:cNvPr>
            <p:cNvSpPr>
              <a:spLocks/>
            </p:cNvSpPr>
            <p:nvPr/>
          </p:nvSpPr>
          <p:spPr bwMode="auto">
            <a:xfrm>
              <a:off x="9132888" y="4572001"/>
              <a:ext cx="217487" cy="163513"/>
            </a:xfrm>
            <a:custGeom>
              <a:avLst/>
              <a:gdLst>
                <a:gd name="T0" fmla="*/ 326 w 326"/>
                <a:gd name="T1" fmla="*/ 115 h 245"/>
                <a:gd name="T2" fmla="*/ 13 w 326"/>
                <a:gd name="T3" fmla="*/ 245 h 245"/>
                <a:gd name="T4" fmla="*/ 0 w 326"/>
                <a:gd name="T5" fmla="*/ 95 h 245"/>
                <a:gd name="T6" fmla="*/ 230 w 326"/>
                <a:gd name="T7" fmla="*/ 0 h 245"/>
                <a:gd name="T8" fmla="*/ 326 w 326"/>
                <a:gd name="T9" fmla="*/ 115 h 245"/>
              </a:gdLst>
              <a:ahLst/>
              <a:cxnLst>
                <a:cxn ang="0">
                  <a:pos x="T0" y="T1"/>
                </a:cxn>
                <a:cxn ang="0">
                  <a:pos x="T2" y="T3"/>
                </a:cxn>
                <a:cxn ang="0">
                  <a:pos x="T4" y="T5"/>
                </a:cxn>
                <a:cxn ang="0">
                  <a:pos x="T6" y="T7"/>
                </a:cxn>
                <a:cxn ang="0">
                  <a:pos x="T8" y="T9"/>
                </a:cxn>
              </a:cxnLst>
              <a:rect l="0" t="0" r="r" b="b"/>
              <a:pathLst>
                <a:path w="326" h="245">
                  <a:moveTo>
                    <a:pt x="326" y="115"/>
                  </a:moveTo>
                  <a:cubicBezTo>
                    <a:pt x="238" y="189"/>
                    <a:pt x="128" y="235"/>
                    <a:pt x="13" y="245"/>
                  </a:cubicBezTo>
                  <a:cubicBezTo>
                    <a:pt x="0" y="95"/>
                    <a:pt x="0" y="95"/>
                    <a:pt x="0" y="95"/>
                  </a:cubicBezTo>
                  <a:cubicBezTo>
                    <a:pt x="85" y="88"/>
                    <a:pt x="164" y="55"/>
                    <a:pt x="230" y="0"/>
                  </a:cubicBezTo>
                  <a:cubicBezTo>
                    <a:pt x="326" y="115"/>
                    <a:pt x="326" y="115"/>
                    <a:pt x="326" y="115"/>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69" name="Freeform 68">
              <a:extLst>
                <a:ext uri="{FF2B5EF4-FFF2-40B4-BE49-F238E27FC236}">
                  <a16:creationId xmlns:a16="http://schemas.microsoft.com/office/drawing/2014/main" id="{0A4B93C8-4F60-4E65-967E-3D248AA3E808}"/>
                </a:ext>
              </a:extLst>
            </p:cNvPr>
            <p:cNvSpPr>
              <a:spLocks/>
            </p:cNvSpPr>
            <p:nvPr/>
          </p:nvSpPr>
          <p:spPr bwMode="auto">
            <a:xfrm>
              <a:off x="9320213" y="4386263"/>
              <a:ext cx="163512" cy="215900"/>
            </a:xfrm>
            <a:custGeom>
              <a:avLst/>
              <a:gdLst>
                <a:gd name="T0" fmla="*/ 243 w 243"/>
                <a:gd name="T1" fmla="*/ 12 h 323"/>
                <a:gd name="T2" fmla="*/ 115 w 243"/>
                <a:gd name="T3" fmla="*/ 323 h 323"/>
                <a:gd name="T4" fmla="*/ 0 w 243"/>
                <a:gd name="T5" fmla="*/ 227 h 323"/>
                <a:gd name="T6" fmla="*/ 94 w 243"/>
                <a:gd name="T7" fmla="*/ 0 h 323"/>
                <a:gd name="T8" fmla="*/ 243 w 243"/>
                <a:gd name="T9" fmla="*/ 12 h 323"/>
              </a:gdLst>
              <a:ahLst/>
              <a:cxnLst>
                <a:cxn ang="0">
                  <a:pos x="T0" y="T1"/>
                </a:cxn>
                <a:cxn ang="0">
                  <a:pos x="T2" y="T3"/>
                </a:cxn>
                <a:cxn ang="0">
                  <a:pos x="T4" y="T5"/>
                </a:cxn>
                <a:cxn ang="0">
                  <a:pos x="T6" y="T7"/>
                </a:cxn>
                <a:cxn ang="0">
                  <a:pos x="T8" y="T9"/>
                </a:cxn>
              </a:cxnLst>
              <a:rect l="0" t="0" r="r" b="b"/>
              <a:pathLst>
                <a:path w="243" h="323">
                  <a:moveTo>
                    <a:pt x="243" y="12"/>
                  </a:moveTo>
                  <a:cubicBezTo>
                    <a:pt x="233" y="127"/>
                    <a:pt x="188" y="234"/>
                    <a:pt x="115" y="323"/>
                  </a:cubicBezTo>
                  <a:cubicBezTo>
                    <a:pt x="0" y="227"/>
                    <a:pt x="0" y="227"/>
                    <a:pt x="0" y="227"/>
                  </a:cubicBezTo>
                  <a:cubicBezTo>
                    <a:pt x="53" y="163"/>
                    <a:pt x="87" y="83"/>
                    <a:pt x="94" y="0"/>
                  </a:cubicBezTo>
                  <a:cubicBezTo>
                    <a:pt x="243" y="12"/>
                    <a:pt x="243" y="12"/>
                    <a:pt x="243" y="12"/>
                  </a:cubicBez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70" name="Freeform 69">
              <a:extLst>
                <a:ext uri="{FF2B5EF4-FFF2-40B4-BE49-F238E27FC236}">
                  <a16:creationId xmlns:a16="http://schemas.microsoft.com/office/drawing/2014/main" id="{69191975-AC07-459E-9CBB-D2383D076ABB}"/>
                </a:ext>
              </a:extLst>
            </p:cNvPr>
            <p:cNvSpPr>
              <a:spLocks/>
            </p:cNvSpPr>
            <p:nvPr/>
          </p:nvSpPr>
          <p:spPr bwMode="auto">
            <a:xfrm>
              <a:off x="9099550" y="4165601"/>
              <a:ext cx="11112" cy="41275"/>
            </a:xfrm>
            <a:custGeom>
              <a:avLst/>
              <a:gdLst>
                <a:gd name="T0" fmla="*/ 16 w 16"/>
                <a:gd name="T1" fmla="*/ 56 h 63"/>
                <a:gd name="T2" fmla="*/ 8 w 16"/>
                <a:gd name="T3" fmla="*/ 63 h 63"/>
                <a:gd name="T4" fmla="*/ 8 w 16"/>
                <a:gd name="T5" fmla="*/ 63 h 63"/>
                <a:gd name="T6" fmla="*/ 0 w 16"/>
                <a:gd name="T7" fmla="*/ 56 h 63"/>
                <a:gd name="T8" fmla="*/ 0 w 16"/>
                <a:gd name="T9" fmla="*/ 7 h 63"/>
                <a:gd name="T10" fmla="*/ 8 w 16"/>
                <a:gd name="T11" fmla="*/ 0 h 63"/>
                <a:gd name="T12" fmla="*/ 8 w 16"/>
                <a:gd name="T13" fmla="*/ 0 h 63"/>
                <a:gd name="T14" fmla="*/ 16 w 16"/>
                <a:gd name="T15" fmla="*/ 7 h 63"/>
                <a:gd name="T16" fmla="*/ 16 w 16"/>
                <a:gd name="T17"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63">
                  <a:moveTo>
                    <a:pt x="16" y="56"/>
                  </a:moveTo>
                  <a:cubicBezTo>
                    <a:pt x="16" y="60"/>
                    <a:pt x="12" y="63"/>
                    <a:pt x="8" y="63"/>
                  </a:cubicBezTo>
                  <a:cubicBezTo>
                    <a:pt x="8" y="63"/>
                    <a:pt x="8" y="63"/>
                    <a:pt x="8" y="63"/>
                  </a:cubicBezTo>
                  <a:cubicBezTo>
                    <a:pt x="3" y="63"/>
                    <a:pt x="0" y="60"/>
                    <a:pt x="0" y="56"/>
                  </a:cubicBezTo>
                  <a:cubicBezTo>
                    <a:pt x="0" y="7"/>
                    <a:pt x="0" y="7"/>
                    <a:pt x="0" y="7"/>
                  </a:cubicBezTo>
                  <a:cubicBezTo>
                    <a:pt x="0" y="3"/>
                    <a:pt x="3" y="0"/>
                    <a:pt x="8" y="0"/>
                  </a:cubicBezTo>
                  <a:cubicBezTo>
                    <a:pt x="8" y="0"/>
                    <a:pt x="8" y="0"/>
                    <a:pt x="8" y="0"/>
                  </a:cubicBezTo>
                  <a:cubicBezTo>
                    <a:pt x="12" y="0"/>
                    <a:pt x="16" y="3"/>
                    <a:pt x="16" y="7"/>
                  </a:cubicBezTo>
                  <a:cubicBezTo>
                    <a:pt x="16" y="56"/>
                    <a:pt x="16" y="56"/>
                    <a:pt x="16" y="56"/>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ID"/>
            </a:p>
          </p:txBody>
        </p:sp>
        <p:sp>
          <p:nvSpPr>
            <p:cNvPr id="71" name="Freeform 70">
              <a:extLst>
                <a:ext uri="{FF2B5EF4-FFF2-40B4-BE49-F238E27FC236}">
                  <a16:creationId xmlns:a16="http://schemas.microsoft.com/office/drawing/2014/main" id="{16D07648-1CC8-4351-B65F-0BEBD9F4AC03}"/>
                </a:ext>
              </a:extLst>
            </p:cNvPr>
            <p:cNvSpPr>
              <a:spLocks/>
            </p:cNvSpPr>
            <p:nvPr/>
          </p:nvSpPr>
          <p:spPr bwMode="auto">
            <a:xfrm>
              <a:off x="8961438" y="4230688"/>
              <a:ext cx="34925" cy="33338"/>
            </a:xfrm>
            <a:custGeom>
              <a:avLst/>
              <a:gdLst>
                <a:gd name="T0" fmla="*/ 51 w 54"/>
                <a:gd name="T1" fmla="*/ 35 h 50"/>
                <a:gd name="T2" fmla="*/ 50 w 54"/>
                <a:gd name="T3" fmla="*/ 46 h 50"/>
                <a:gd name="T4" fmla="*/ 50 w 54"/>
                <a:gd name="T5" fmla="*/ 46 h 50"/>
                <a:gd name="T6" fmla="*/ 40 w 54"/>
                <a:gd name="T7" fmla="*/ 47 h 50"/>
                <a:gd name="T8" fmla="*/ 3 w 54"/>
                <a:gd name="T9" fmla="*/ 14 h 50"/>
                <a:gd name="T10" fmla="*/ 3 w 54"/>
                <a:gd name="T11" fmla="*/ 4 h 50"/>
                <a:gd name="T12" fmla="*/ 3 w 54"/>
                <a:gd name="T13" fmla="*/ 4 h 50"/>
                <a:gd name="T14" fmla="*/ 14 w 54"/>
                <a:gd name="T15" fmla="*/ 2 h 50"/>
                <a:gd name="T16" fmla="*/ 51 w 54"/>
                <a:gd name="T17"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0">
                  <a:moveTo>
                    <a:pt x="51" y="35"/>
                  </a:moveTo>
                  <a:cubicBezTo>
                    <a:pt x="54" y="38"/>
                    <a:pt x="53" y="42"/>
                    <a:pt x="50" y="46"/>
                  </a:cubicBezTo>
                  <a:cubicBezTo>
                    <a:pt x="50" y="46"/>
                    <a:pt x="50" y="46"/>
                    <a:pt x="50" y="46"/>
                  </a:cubicBezTo>
                  <a:cubicBezTo>
                    <a:pt x="47" y="49"/>
                    <a:pt x="42" y="50"/>
                    <a:pt x="40" y="47"/>
                  </a:cubicBezTo>
                  <a:cubicBezTo>
                    <a:pt x="3" y="14"/>
                    <a:pt x="3" y="14"/>
                    <a:pt x="3" y="14"/>
                  </a:cubicBezTo>
                  <a:cubicBezTo>
                    <a:pt x="0" y="12"/>
                    <a:pt x="0" y="7"/>
                    <a:pt x="3" y="4"/>
                  </a:cubicBezTo>
                  <a:cubicBezTo>
                    <a:pt x="3" y="4"/>
                    <a:pt x="3" y="4"/>
                    <a:pt x="3" y="4"/>
                  </a:cubicBezTo>
                  <a:cubicBezTo>
                    <a:pt x="6" y="0"/>
                    <a:pt x="11" y="0"/>
                    <a:pt x="14" y="2"/>
                  </a:cubicBezTo>
                  <a:cubicBezTo>
                    <a:pt x="51" y="35"/>
                    <a:pt x="51" y="35"/>
                    <a:pt x="51" y="35"/>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ID"/>
            </a:p>
          </p:txBody>
        </p:sp>
        <p:sp>
          <p:nvSpPr>
            <p:cNvPr id="72" name="Freeform 71">
              <a:extLst>
                <a:ext uri="{FF2B5EF4-FFF2-40B4-BE49-F238E27FC236}">
                  <a16:creationId xmlns:a16="http://schemas.microsoft.com/office/drawing/2014/main" id="{391C14F4-44FD-4DBE-AE76-93A04850C8F9}"/>
                </a:ext>
              </a:extLst>
            </p:cNvPr>
            <p:cNvSpPr>
              <a:spLocks/>
            </p:cNvSpPr>
            <p:nvPr/>
          </p:nvSpPr>
          <p:spPr bwMode="auto">
            <a:xfrm>
              <a:off x="8918575" y="4371976"/>
              <a:ext cx="42862" cy="15875"/>
            </a:xfrm>
            <a:custGeom>
              <a:avLst/>
              <a:gdLst>
                <a:gd name="T0" fmla="*/ 56 w 64"/>
                <a:gd name="T1" fmla="*/ 0 h 22"/>
                <a:gd name="T2" fmla="*/ 64 w 64"/>
                <a:gd name="T3" fmla="*/ 8 h 22"/>
                <a:gd name="T4" fmla="*/ 64 w 64"/>
                <a:gd name="T5" fmla="*/ 8 h 22"/>
                <a:gd name="T6" fmla="*/ 57 w 64"/>
                <a:gd name="T7" fmla="*/ 17 h 22"/>
                <a:gd name="T8" fmla="*/ 8 w 64"/>
                <a:gd name="T9" fmla="*/ 22 h 22"/>
                <a:gd name="T10" fmla="*/ 1 w 64"/>
                <a:gd name="T11" fmla="*/ 14 h 22"/>
                <a:gd name="T12" fmla="*/ 1 w 64"/>
                <a:gd name="T13" fmla="*/ 14 h 22"/>
                <a:gd name="T14" fmla="*/ 7 w 64"/>
                <a:gd name="T15" fmla="*/ 5 h 22"/>
                <a:gd name="T16" fmla="*/ 56 w 64"/>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2">
                  <a:moveTo>
                    <a:pt x="56" y="0"/>
                  </a:moveTo>
                  <a:cubicBezTo>
                    <a:pt x="60" y="0"/>
                    <a:pt x="63" y="3"/>
                    <a:pt x="64" y="8"/>
                  </a:cubicBezTo>
                  <a:cubicBezTo>
                    <a:pt x="64" y="8"/>
                    <a:pt x="64" y="8"/>
                    <a:pt x="64" y="8"/>
                  </a:cubicBezTo>
                  <a:cubicBezTo>
                    <a:pt x="64" y="12"/>
                    <a:pt x="61" y="16"/>
                    <a:pt x="57" y="17"/>
                  </a:cubicBezTo>
                  <a:cubicBezTo>
                    <a:pt x="8" y="22"/>
                    <a:pt x="8" y="22"/>
                    <a:pt x="8" y="22"/>
                  </a:cubicBezTo>
                  <a:cubicBezTo>
                    <a:pt x="5" y="22"/>
                    <a:pt x="1" y="19"/>
                    <a:pt x="1" y="14"/>
                  </a:cubicBezTo>
                  <a:cubicBezTo>
                    <a:pt x="1" y="14"/>
                    <a:pt x="1" y="14"/>
                    <a:pt x="1" y="14"/>
                  </a:cubicBezTo>
                  <a:cubicBezTo>
                    <a:pt x="0" y="10"/>
                    <a:pt x="3" y="6"/>
                    <a:pt x="7" y="5"/>
                  </a:cubicBezTo>
                  <a:cubicBezTo>
                    <a:pt x="56" y="0"/>
                    <a:pt x="56" y="0"/>
                    <a:pt x="56" y="0"/>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ID"/>
            </a:p>
          </p:txBody>
        </p:sp>
        <p:sp>
          <p:nvSpPr>
            <p:cNvPr id="73" name="Freeform 72">
              <a:extLst>
                <a:ext uri="{FF2B5EF4-FFF2-40B4-BE49-F238E27FC236}">
                  <a16:creationId xmlns:a16="http://schemas.microsoft.com/office/drawing/2014/main" id="{B64D1E65-893B-4961-994D-41FADC195AAE}"/>
                </a:ext>
              </a:extLst>
            </p:cNvPr>
            <p:cNvSpPr>
              <a:spLocks/>
            </p:cNvSpPr>
            <p:nvPr/>
          </p:nvSpPr>
          <p:spPr bwMode="auto">
            <a:xfrm>
              <a:off x="9259888" y="4362451"/>
              <a:ext cx="41275" cy="15875"/>
            </a:xfrm>
            <a:custGeom>
              <a:avLst/>
              <a:gdLst>
                <a:gd name="T0" fmla="*/ 7 w 64"/>
                <a:gd name="T1" fmla="*/ 17 h 23"/>
                <a:gd name="T2" fmla="*/ 1 w 64"/>
                <a:gd name="T3" fmla="*/ 8 h 23"/>
                <a:gd name="T4" fmla="*/ 1 w 64"/>
                <a:gd name="T5" fmla="*/ 8 h 23"/>
                <a:gd name="T6" fmla="*/ 8 w 64"/>
                <a:gd name="T7" fmla="*/ 0 h 23"/>
                <a:gd name="T8" fmla="*/ 57 w 64"/>
                <a:gd name="T9" fmla="*/ 6 h 23"/>
                <a:gd name="T10" fmla="*/ 63 w 64"/>
                <a:gd name="T11" fmla="*/ 15 h 23"/>
                <a:gd name="T12" fmla="*/ 63 w 64"/>
                <a:gd name="T13" fmla="*/ 15 h 23"/>
                <a:gd name="T14" fmla="*/ 56 w 64"/>
                <a:gd name="T15" fmla="*/ 22 h 23"/>
                <a:gd name="T16" fmla="*/ 7 w 64"/>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3">
                  <a:moveTo>
                    <a:pt x="7" y="17"/>
                  </a:moveTo>
                  <a:cubicBezTo>
                    <a:pt x="3" y="17"/>
                    <a:pt x="0" y="13"/>
                    <a:pt x="1" y="8"/>
                  </a:cubicBezTo>
                  <a:cubicBezTo>
                    <a:pt x="1" y="8"/>
                    <a:pt x="1" y="8"/>
                    <a:pt x="1" y="8"/>
                  </a:cubicBezTo>
                  <a:cubicBezTo>
                    <a:pt x="1" y="3"/>
                    <a:pt x="5" y="0"/>
                    <a:pt x="8" y="0"/>
                  </a:cubicBezTo>
                  <a:cubicBezTo>
                    <a:pt x="57" y="6"/>
                    <a:pt x="57" y="6"/>
                    <a:pt x="57" y="6"/>
                  </a:cubicBezTo>
                  <a:cubicBezTo>
                    <a:pt x="61" y="6"/>
                    <a:pt x="64" y="10"/>
                    <a:pt x="63" y="15"/>
                  </a:cubicBezTo>
                  <a:cubicBezTo>
                    <a:pt x="63" y="15"/>
                    <a:pt x="63" y="15"/>
                    <a:pt x="63" y="15"/>
                  </a:cubicBezTo>
                  <a:cubicBezTo>
                    <a:pt x="63" y="19"/>
                    <a:pt x="60" y="23"/>
                    <a:pt x="56" y="22"/>
                  </a:cubicBezTo>
                  <a:cubicBezTo>
                    <a:pt x="7" y="17"/>
                    <a:pt x="7" y="17"/>
                    <a:pt x="7" y="17"/>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ID"/>
            </a:p>
          </p:txBody>
        </p:sp>
        <p:sp>
          <p:nvSpPr>
            <p:cNvPr id="74" name="Freeform 73">
              <a:extLst>
                <a:ext uri="{FF2B5EF4-FFF2-40B4-BE49-F238E27FC236}">
                  <a16:creationId xmlns:a16="http://schemas.microsoft.com/office/drawing/2014/main" id="{323ADB40-A192-40B6-BAC7-205DB29493D6}"/>
                </a:ext>
              </a:extLst>
            </p:cNvPr>
            <p:cNvSpPr>
              <a:spLocks/>
            </p:cNvSpPr>
            <p:nvPr/>
          </p:nvSpPr>
          <p:spPr bwMode="auto">
            <a:xfrm>
              <a:off x="9215438" y="4222751"/>
              <a:ext cx="36512" cy="33338"/>
            </a:xfrm>
            <a:custGeom>
              <a:avLst/>
              <a:gdLst>
                <a:gd name="T0" fmla="*/ 14 w 54"/>
                <a:gd name="T1" fmla="*/ 47 h 50"/>
                <a:gd name="T2" fmla="*/ 3 w 54"/>
                <a:gd name="T3" fmla="*/ 46 h 50"/>
                <a:gd name="T4" fmla="*/ 3 w 54"/>
                <a:gd name="T5" fmla="*/ 46 h 50"/>
                <a:gd name="T6" fmla="*/ 3 w 54"/>
                <a:gd name="T7" fmla="*/ 35 h 50"/>
                <a:gd name="T8" fmla="*/ 40 w 54"/>
                <a:gd name="T9" fmla="*/ 2 h 50"/>
                <a:gd name="T10" fmla="*/ 50 w 54"/>
                <a:gd name="T11" fmla="*/ 4 h 50"/>
                <a:gd name="T12" fmla="*/ 50 w 54"/>
                <a:gd name="T13" fmla="*/ 4 h 50"/>
                <a:gd name="T14" fmla="*/ 51 w 54"/>
                <a:gd name="T15" fmla="*/ 14 h 50"/>
                <a:gd name="T16" fmla="*/ 14 w 54"/>
                <a:gd name="T1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0">
                  <a:moveTo>
                    <a:pt x="14" y="47"/>
                  </a:moveTo>
                  <a:cubicBezTo>
                    <a:pt x="11" y="50"/>
                    <a:pt x="6" y="49"/>
                    <a:pt x="3" y="46"/>
                  </a:cubicBezTo>
                  <a:cubicBezTo>
                    <a:pt x="3" y="46"/>
                    <a:pt x="3" y="46"/>
                    <a:pt x="3" y="46"/>
                  </a:cubicBezTo>
                  <a:cubicBezTo>
                    <a:pt x="0" y="43"/>
                    <a:pt x="0" y="38"/>
                    <a:pt x="3" y="35"/>
                  </a:cubicBezTo>
                  <a:cubicBezTo>
                    <a:pt x="40" y="2"/>
                    <a:pt x="40" y="2"/>
                    <a:pt x="40" y="2"/>
                  </a:cubicBezTo>
                  <a:cubicBezTo>
                    <a:pt x="43" y="0"/>
                    <a:pt x="47" y="0"/>
                    <a:pt x="50" y="4"/>
                  </a:cubicBezTo>
                  <a:cubicBezTo>
                    <a:pt x="50" y="4"/>
                    <a:pt x="50" y="4"/>
                    <a:pt x="50" y="4"/>
                  </a:cubicBezTo>
                  <a:cubicBezTo>
                    <a:pt x="53" y="7"/>
                    <a:pt x="54" y="12"/>
                    <a:pt x="51" y="14"/>
                  </a:cubicBezTo>
                  <a:cubicBezTo>
                    <a:pt x="14" y="47"/>
                    <a:pt x="14" y="47"/>
                    <a:pt x="14" y="47"/>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ID"/>
            </a:p>
          </p:txBody>
        </p:sp>
        <p:sp>
          <p:nvSpPr>
            <p:cNvPr id="75" name="Freeform 74">
              <a:extLst>
                <a:ext uri="{FF2B5EF4-FFF2-40B4-BE49-F238E27FC236}">
                  <a16:creationId xmlns:a16="http://schemas.microsoft.com/office/drawing/2014/main" id="{35CC2643-856A-4B0D-B976-45FA6E56EA1D}"/>
                </a:ext>
              </a:extLst>
            </p:cNvPr>
            <p:cNvSpPr>
              <a:spLocks noEditPoints="1"/>
            </p:cNvSpPr>
            <p:nvPr/>
          </p:nvSpPr>
          <p:spPr bwMode="auto">
            <a:xfrm>
              <a:off x="8986838" y="4224338"/>
              <a:ext cx="234950" cy="328613"/>
            </a:xfrm>
            <a:custGeom>
              <a:avLst/>
              <a:gdLst>
                <a:gd name="T0" fmla="*/ 232 w 352"/>
                <a:gd name="T1" fmla="*/ 421 h 492"/>
                <a:gd name="T2" fmla="*/ 226 w 352"/>
                <a:gd name="T3" fmla="*/ 434 h 492"/>
                <a:gd name="T4" fmla="*/ 219 w 352"/>
                <a:gd name="T5" fmla="*/ 436 h 492"/>
                <a:gd name="T6" fmla="*/ 134 w 352"/>
                <a:gd name="T7" fmla="*/ 436 h 492"/>
                <a:gd name="T8" fmla="*/ 127 w 352"/>
                <a:gd name="T9" fmla="*/ 434 h 492"/>
                <a:gd name="T10" fmla="*/ 120 w 352"/>
                <a:gd name="T11" fmla="*/ 421 h 492"/>
                <a:gd name="T12" fmla="*/ 120 w 352"/>
                <a:gd name="T13" fmla="*/ 373 h 492"/>
                <a:gd name="T14" fmla="*/ 232 w 352"/>
                <a:gd name="T15" fmla="*/ 373 h 492"/>
                <a:gd name="T16" fmla="*/ 232 w 352"/>
                <a:gd name="T17" fmla="*/ 421 h 492"/>
                <a:gd name="T18" fmla="*/ 111 w 352"/>
                <a:gd name="T19" fmla="*/ 88 h 492"/>
                <a:gd name="T20" fmla="*/ 66 w 352"/>
                <a:gd name="T21" fmla="*/ 176 h 492"/>
                <a:gd name="T22" fmla="*/ 106 w 352"/>
                <a:gd name="T23" fmla="*/ 260 h 492"/>
                <a:gd name="T24" fmla="*/ 107 w 352"/>
                <a:gd name="T25" fmla="*/ 271 h 492"/>
                <a:gd name="T26" fmla="*/ 107 w 352"/>
                <a:gd name="T27" fmla="*/ 271 h 492"/>
                <a:gd name="T28" fmla="*/ 95 w 352"/>
                <a:gd name="T29" fmla="*/ 273 h 492"/>
                <a:gd name="T30" fmla="*/ 50 w 352"/>
                <a:gd name="T31" fmla="*/ 176 h 492"/>
                <a:gd name="T32" fmla="*/ 101 w 352"/>
                <a:gd name="T33" fmla="*/ 75 h 492"/>
                <a:gd name="T34" fmla="*/ 112 w 352"/>
                <a:gd name="T35" fmla="*/ 77 h 492"/>
                <a:gd name="T36" fmla="*/ 112 w 352"/>
                <a:gd name="T37" fmla="*/ 77 h 492"/>
                <a:gd name="T38" fmla="*/ 111 w 352"/>
                <a:gd name="T39" fmla="*/ 88 h 492"/>
                <a:gd name="T40" fmla="*/ 352 w 352"/>
                <a:gd name="T41" fmla="*/ 176 h 492"/>
                <a:gd name="T42" fmla="*/ 176 w 352"/>
                <a:gd name="T43" fmla="*/ 0 h 492"/>
                <a:gd name="T44" fmla="*/ 0 w 352"/>
                <a:gd name="T45" fmla="*/ 176 h 492"/>
                <a:gd name="T46" fmla="*/ 104 w 352"/>
                <a:gd name="T47" fmla="*/ 337 h 492"/>
                <a:gd name="T48" fmla="*/ 104 w 352"/>
                <a:gd name="T49" fmla="*/ 373 h 492"/>
                <a:gd name="T50" fmla="*/ 104 w 352"/>
                <a:gd name="T51" fmla="*/ 421 h 492"/>
                <a:gd name="T52" fmla="*/ 129 w 352"/>
                <a:gd name="T53" fmla="*/ 452 h 492"/>
                <a:gd name="T54" fmla="*/ 133 w 352"/>
                <a:gd name="T55" fmla="*/ 465 h 492"/>
                <a:gd name="T56" fmla="*/ 164 w 352"/>
                <a:gd name="T57" fmla="*/ 492 h 492"/>
                <a:gd name="T58" fmla="*/ 188 w 352"/>
                <a:gd name="T59" fmla="*/ 492 h 492"/>
                <a:gd name="T60" fmla="*/ 219 w 352"/>
                <a:gd name="T61" fmla="*/ 465 h 492"/>
                <a:gd name="T62" fmla="*/ 223 w 352"/>
                <a:gd name="T63" fmla="*/ 452 h 492"/>
                <a:gd name="T64" fmla="*/ 249 w 352"/>
                <a:gd name="T65" fmla="*/ 421 h 492"/>
                <a:gd name="T66" fmla="*/ 249 w 352"/>
                <a:gd name="T67" fmla="*/ 356 h 492"/>
                <a:gd name="T68" fmla="*/ 249 w 352"/>
                <a:gd name="T69" fmla="*/ 337 h 492"/>
                <a:gd name="T70" fmla="*/ 352 w 352"/>
                <a:gd name="T71" fmla="*/ 17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2" h="492">
                  <a:moveTo>
                    <a:pt x="232" y="421"/>
                  </a:moveTo>
                  <a:cubicBezTo>
                    <a:pt x="232" y="426"/>
                    <a:pt x="230" y="431"/>
                    <a:pt x="226" y="434"/>
                  </a:cubicBezTo>
                  <a:cubicBezTo>
                    <a:pt x="224" y="435"/>
                    <a:pt x="221" y="436"/>
                    <a:pt x="219" y="436"/>
                  </a:cubicBezTo>
                  <a:cubicBezTo>
                    <a:pt x="134" y="436"/>
                    <a:pt x="134" y="436"/>
                    <a:pt x="134" y="436"/>
                  </a:cubicBezTo>
                  <a:cubicBezTo>
                    <a:pt x="131" y="436"/>
                    <a:pt x="129" y="435"/>
                    <a:pt x="127" y="434"/>
                  </a:cubicBezTo>
                  <a:cubicBezTo>
                    <a:pt x="123" y="431"/>
                    <a:pt x="120" y="426"/>
                    <a:pt x="120" y="421"/>
                  </a:cubicBezTo>
                  <a:cubicBezTo>
                    <a:pt x="120" y="373"/>
                    <a:pt x="120" y="373"/>
                    <a:pt x="120" y="373"/>
                  </a:cubicBezTo>
                  <a:cubicBezTo>
                    <a:pt x="232" y="373"/>
                    <a:pt x="232" y="373"/>
                    <a:pt x="232" y="373"/>
                  </a:cubicBezTo>
                  <a:cubicBezTo>
                    <a:pt x="232" y="421"/>
                    <a:pt x="232" y="421"/>
                    <a:pt x="232" y="421"/>
                  </a:cubicBezTo>
                  <a:close/>
                  <a:moveTo>
                    <a:pt x="111" y="88"/>
                  </a:moveTo>
                  <a:cubicBezTo>
                    <a:pt x="84" y="108"/>
                    <a:pt x="66" y="140"/>
                    <a:pt x="66" y="176"/>
                  </a:cubicBezTo>
                  <a:cubicBezTo>
                    <a:pt x="66" y="210"/>
                    <a:pt x="82" y="240"/>
                    <a:pt x="106" y="260"/>
                  </a:cubicBezTo>
                  <a:cubicBezTo>
                    <a:pt x="109" y="263"/>
                    <a:pt x="109" y="268"/>
                    <a:pt x="107" y="271"/>
                  </a:cubicBezTo>
                  <a:cubicBezTo>
                    <a:pt x="107" y="271"/>
                    <a:pt x="107" y="271"/>
                    <a:pt x="107" y="271"/>
                  </a:cubicBezTo>
                  <a:cubicBezTo>
                    <a:pt x="104" y="275"/>
                    <a:pt x="98" y="276"/>
                    <a:pt x="95" y="273"/>
                  </a:cubicBezTo>
                  <a:cubicBezTo>
                    <a:pt x="67" y="250"/>
                    <a:pt x="50" y="215"/>
                    <a:pt x="50" y="176"/>
                  </a:cubicBezTo>
                  <a:cubicBezTo>
                    <a:pt x="50" y="135"/>
                    <a:pt x="70" y="98"/>
                    <a:pt x="101" y="75"/>
                  </a:cubicBezTo>
                  <a:cubicBezTo>
                    <a:pt x="104" y="72"/>
                    <a:pt x="110" y="73"/>
                    <a:pt x="112" y="77"/>
                  </a:cubicBezTo>
                  <a:cubicBezTo>
                    <a:pt x="112" y="77"/>
                    <a:pt x="112" y="77"/>
                    <a:pt x="112" y="77"/>
                  </a:cubicBezTo>
                  <a:cubicBezTo>
                    <a:pt x="115" y="81"/>
                    <a:pt x="114" y="86"/>
                    <a:pt x="111" y="88"/>
                  </a:cubicBezTo>
                  <a:close/>
                  <a:moveTo>
                    <a:pt x="352" y="176"/>
                  </a:moveTo>
                  <a:cubicBezTo>
                    <a:pt x="352" y="79"/>
                    <a:pt x="273" y="0"/>
                    <a:pt x="176" y="0"/>
                  </a:cubicBezTo>
                  <a:cubicBezTo>
                    <a:pt x="79" y="0"/>
                    <a:pt x="0" y="79"/>
                    <a:pt x="0" y="176"/>
                  </a:cubicBezTo>
                  <a:cubicBezTo>
                    <a:pt x="0" y="248"/>
                    <a:pt x="43" y="309"/>
                    <a:pt x="104" y="337"/>
                  </a:cubicBezTo>
                  <a:cubicBezTo>
                    <a:pt x="104" y="373"/>
                    <a:pt x="104" y="373"/>
                    <a:pt x="104" y="373"/>
                  </a:cubicBezTo>
                  <a:cubicBezTo>
                    <a:pt x="104" y="421"/>
                    <a:pt x="104" y="421"/>
                    <a:pt x="104" y="421"/>
                  </a:cubicBezTo>
                  <a:cubicBezTo>
                    <a:pt x="104" y="436"/>
                    <a:pt x="115" y="450"/>
                    <a:pt x="129" y="452"/>
                  </a:cubicBezTo>
                  <a:cubicBezTo>
                    <a:pt x="130" y="456"/>
                    <a:pt x="131" y="461"/>
                    <a:pt x="133" y="465"/>
                  </a:cubicBezTo>
                  <a:cubicBezTo>
                    <a:pt x="141" y="482"/>
                    <a:pt x="154" y="492"/>
                    <a:pt x="164" y="492"/>
                  </a:cubicBezTo>
                  <a:cubicBezTo>
                    <a:pt x="188" y="492"/>
                    <a:pt x="188" y="492"/>
                    <a:pt x="188" y="492"/>
                  </a:cubicBezTo>
                  <a:cubicBezTo>
                    <a:pt x="198" y="492"/>
                    <a:pt x="211" y="482"/>
                    <a:pt x="219" y="465"/>
                  </a:cubicBezTo>
                  <a:cubicBezTo>
                    <a:pt x="221" y="461"/>
                    <a:pt x="222" y="456"/>
                    <a:pt x="223" y="452"/>
                  </a:cubicBezTo>
                  <a:cubicBezTo>
                    <a:pt x="238" y="450"/>
                    <a:pt x="249" y="436"/>
                    <a:pt x="249" y="421"/>
                  </a:cubicBezTo>
                  <a:cubicBezTo>
                    <a:pt x="249" y="356"/>
                    <a:pt x="249" y="356"/>
                    <a:pt x="249" y="356"/>
                  </a:cubicBezTo>
                  <a:cubicBezTo>
                    <a:pt x="249" y="337"/>
                    <a:pt x="249" y="337"/>
                    <a:pt x="249" y="337"/>
                  </a:cubicBezTo>
                  <a:cubicBezTo>
                    <a:pt x="310" y="309"/>
                    <a:pt x="352" y="248"/>
                    <a:pt x="352" y="176"/>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96" name="Group 95">
            <a:extLst>
              <a:ext uri="{FF2B5EF4-FFF2-40B4-BE49-F238E27FC236}">
                <a16:creationId xmlns:a16="http://schemas.microsoft.com/office/drawing/2014/main" id="{176CDBE0-125A-43B7-AB2B-964B00C42423}"/>
              </a:ext>
            </a:extLst>
          </p:cNvPr>
          <p:cNvGrpSpPr/>
          <p:nvPr/>
        </p:nvGrpSpPr>
        <p:grpSpPr>
          <a:xfrm>
            <a:off x="3542054" y="715963"/>
            <a:ext cx="4773612" cy="4797425"/>
            <a:chOff x="3325021" y="715963"/>
            <a:chExt cx="4773612" cy="4797425"/>
          </a:xfrm>
        </p:grpSpPr>
        <p:grpSp>
          <p:nvGrpSpPr>
            <p:cNvPr id="78" name="Group 77">
              <a:extLst>
                <a:ext uri="{FF2B5EF4-FFF2-40B4-BE49-F238E27FC236}">
                  <a16:creationId xmlns:a16="http://schemas.microsoft.com/office/drawing/2014/main" id="{9B607865-0181-47CE-B288-5A6C3FC24A55}"/>
                </a:ext>
              </a:extLst>
            </p:cNvPr>
            <p:cNvGrpSpPr/>
            <p:nvPr/>
          </p:nvGrpSpPr>
          <p:grpSpPr>
            <a:xfrm>
              <a:off x="3325021" y="715963"/>
              <a:ext cx="4773612" cy="4797425"/>
              <a:chOff x="3030538" y="766763"/>
              <a:chExt cx="4773612" cy="4797425"/>
            </a:xfrm>
          </p:grpSpPr>
          <p:sp>
            <p:nvSpPr>
              <p:cNvPr id="6" name="Freeform 5">
                <a:extLst>
                  <a:ext uri="{FF2B5EF4-FFF2-40B4-BE49-F238E27FC236}">
                    <a16:creationId xmlns:a16="http://schemas.microsoft.com/office/drawing/2014/main" id="{04D5AAD7-967C-414D-921D-7431CCD6E1BD}"/>
                  </a:ext>
                </a:extLst>
              </p:cNvPr>
              <p:cNvSpPr>
                <a:spLocks/>
              </p:cNvSpPr>
              <p:nvPr/>
            </p:nvSpPr>
            <p:spPr bwMode="auto">
              <a:xfrm>
                <a:off x="3030538" y="766763"/>
                <a:ext cx="4773612" cy="2736850"/>
              </a:xfrm>
              <a:custGeom>
                <a:avLst/>
                <a:gdLst>
                  <a:gd name="T0" fmla="*/ 1507 w 3007"/>
                  <a:gd name="T1" fmla="*/ 0 h 1724"/>
                  <a:gd name="T2" fmla="*/ 3007 w 3007"/>
                  <a:gd name="T3" fmla="*/ 915 h 1724"/>
                  <a:gd name="T4" fmla="*/ 3007 w 3007"/>
                  <a:gd name="T5" fmla="*/ 1724 h 1724"/>
                  <a:gd name="T6" fmla="*/ 1507 w 3007"/>
                  <a:gd name="T7" fmla="*/ 814 h 1724"/>
                  <a:gd name="T8" fmla="*/ 0 w 3007"/>
                  <a:gd name="T9" fmla="*/ 1724 h 1724"/>
                  <a:gd name="T10" fmla="*/ 0 w 3007"/>
                  <a:gd name="T11" fmla="*/ 913 h 1724"/>
                  <a:gd name="T12" fmla="*/ 1507 w 3007"/>
                  <a:gd name="T13" fmla="*/ 0 h 1724"/>
                  <a:gd name="T14" fmla="*/ 1507 w 3007"/>
                  <a:gd name="T15" fmla="*/ 0 h 1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7" h="1724">
                    <a:moveTo>
                      <a:pt x="1507" y="0"/>
                    </a:moveTo>
                    <a:lnTo>
                      <a:pt x="3007" y="915"/>
                    </a:lnTo>
                    <a:lnTo>
                      <a:pt x="3007" y="1724"/>
                    </a:lnTo>
                    <a:lnTo>
                      <a:pt x="1507" y="814"/>
                    </a:lnTo>
                    <a:lnTo>
                      <a:pt x="0" y="1724"/>
                    </a:lnTo>
                    <a:lnTo>
                      <a:pt x="0" y="913"/>
                    </a:lnTo>
                    <a:lnTo>
                      <a:pt x="1507" y="0"/>
                    </a:lnTo>
                    <a:lnTo>
                      <a:pt x="150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solidFill>
                    <a:schemeClr val="bg1"/>
                  </a:solidFill>
                </a:endParaRPr>
              </a:p>
            </p:txBody>
          </p:sp>
          <p:sp>
            <p:nvSpPr>
              <p:cNvPr id="7" name="Freeform 6">
                <a:extLst>
                  <a:ext uri="{FF2B5EF4-FFF2-40B4-BE49-F238E27FC236}">
                    <a16:creationId xmlns:a16="http://schemas.microsoft.com/office/drawing/2014/main" id="{336AEAAC-58E7-4157-8FB8-FF18DA1956AC}"/>
                  </a:ext>
                </a:extLst>
              </p:cNvPr>
              <p:cNvSpPr>
                <a:spLocks/>
              </p:cNvSpPr>
              <p:nvPr/>
            </p:nvSpPr>
            <p:spPr bwMode="auto">
              <a:xfrm>
                <a:off x="7312025" y="3206751"/>
                <a:ext cx="492125" cy="566738"/>
              </a:xfrm>
              <a:custGeom>
                <a:avLst/>
                <a:gdLst>
                  <a:gd name="T0" fmla="*/ 310 w 310"/>
                  <a:gd name="T1" fmla="*/ 187 h 357"/>
                  <a:gd name="T2" fmla="*/ 0 w 310"/>
                  <a:gd name="T3" fmla="*/ 0 h 357"/>
                  <a:gd name="T4" fmla="*/ 0 w 310"/>
                  <a:gd name="T5" fmla="*/ 357 h 357"/>
                  <a:gd name="T6" fmla="*/ 310 w 310"/>
                  <a:gd name="T7" fmla="*/ 187 h 357"/>
                  <a:gd name="T8" fmla="*/ 310 w 310"/>
                  <a:gd name="T9" fmla="*/ 187 h 357"/>
                </a:gdLst>
                <a:ahLst/>
                <a:cxnLst>
                  <a:cxn ang="0">
                    <a:pos x="T0" y="T1"/>
                  </a:cxn>
                  <a:cxn ang="0">
                    <a:pos x="T2" y="T3"/>
                  </a:cxn>
                  <a:cxn ang="0">
                    <a:pos x="T4" y="T5"/>
                  </a:cxn>
                  <a:cxn ang="0">
                    <a:pos x="T6" y="T7"/>
                  </a:cxn>
                  <a:cxn ang="0">
                    <a:pos x="T8" y="T9"/>
                  </a:cxn>
                </a:cxnLst>
                <a:rect l="0" t="0" r="r" b="b"/>
                <a:pathLst>
                  <a:path w="310" h="357">
                    <a:moveTo>
                      <a:pt x="310" y="187"/>
                    </a:moveTo>
                    <a:lnTo>
                      <a:pt x="0" y="0"/>
                    </a:lnTo>
                    <a:lnTo>
                      <a:pt x="0" y="357"/>
                    </a:lnTo>
                    <a:lnTo>
                      <a:pt x="310" y="187"/>
                    </a:lnTo>
                    <a:lnTo>
                      <a:pt x="310" y="18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8" name="Freeform 7">
                <a:extLst>
                  <a:ext uri="{FF2B5EF4-FFF2-40B4-BE49-F238E27FC236}">
                    <a16:creationId xmlns:a16="http://schemas.microsoft.com/office/drawing/2014/main" id="{2CF1BBDF-2336-4832-B5CD-3AB4E85A1D1F}"/>
                  </a:ext>
                </a:extLst>
              </p:cNvPr>
              <p:cNvSpPr>
                <a:spLocks/>
              </p:cNvSpPr>
              <p:nvPr/>
            </p:nvSpPr>
            <p:spPr bwMode="auto">
              <a:xfrm>
                <a:off x="3030538" y="3206751"/>
                <a:ext cx="492125" cy="566738"/>
              </a:xfrm>
              <a:custGeom>
                <a:avLst/>
                <a:gdLst>
                  <a:gd name="T0" fmla="*/ 0 w 310"/>
                  <a:gd name="T1" fmla="*/ 187 h 357"/>
                  <a:gd name="T2" fmla="*/ 310 w 310"/>
                  <a:gd name="T3" fmla="*/ 0 h 357"/>
                  <a:gd name="T4" fmla="*/ 310 w 310"/>
                  <a:gd name="T5" fmla="*/ 357 h 357"/>
                  <a:gd name="T6" fmla="*/ 0 w 310"/>
                  <a:gd name="T7" fmla="*/ 187 h 357"/>
                  <a:gd name="T8" fmla="*/ 0 w 310"/>
                  <a:gd name="T9" fmla="*/ 187 h 357"/>
                </a:gdLst>
                <a:ahLst/>
                <a:cxnLst>
                  <a:cxn ang="0">
                    <a:pos x="T0" y="T1"/>
                  </a:cxn>
                  <a:cxn ang="0">
                    <a:pos x="T2" y="T3"/>
                  </a:cxn>
                  <a:cxn ang="0">
                    <a:pos x="T4" y="T5"/>
                  </a:cxn>
                  <a:cxn ang="0">
                    <a:pos x="T6" y="T7"/>
                  </a:cxn>
                  <a:cxn ang="0">
                    <a:pos x="T8" y="T9"/>
                  </a:cxn>
                </a:cxnLst>
                <a:rect l="0" t="0" r="r" b="b"/>
                <a:pathLst>
                  <a:path w="310" h="357">
                    <a:moveTo>
                      <a:pt x="0" y="187"/>
                    </a:moveTo>
                    <a:lnTo>
                      <a:pt x="310" y="0"/>
                    </a:lnTo>
                    <a:lnTo>
                      <a:pt x="310" y="357"/>
                    </a:lnTo>
                    <a:lnTo>
                      <a:pt x="0" y="187"/>
                    </a:lnTo>
                    <a:lnTo>
                      <a:pt x="0" y="18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9" name="Freeform 8">
                <a:extLst>
                  <a:ext uri="{FF2B5EF4-FFF2-40B4-BE49-F238E27FC236}">
                    <a16:creationId xmlns:a16="http://schemas.microsoft.com/office/drawing/2014/main" id="{CD99388D-819B-4E8B-97EA-8AAE73354956}"/>
                  </a:ext>
                </a:extLst>
              </p:cNvPr>
              <p:cNvSpPr>
                <a:spLocks/>
              </p:cNvSpPr>
              <p:nvPr/>
            </p:nvSpPr>
            <p:spPr bwMode="auto">
              <a:xfrm>
                <a:off x="4340225" y="830263"/>
                <a:ext cx="2154237" cy="1535113"/>
              </a:xfrm>
              <a:custGeom>
                <a:avLst/>
                <a:gdLst>
                  <a:gd name="T0" fmla="*/ 680 w 1357"/>
                  <a:gd name="T1" fmla="*/ 0 h 967"/>
                  <a:gd name="T2" fmla="*/ 1357 w 1357"/>
                  <a:gd name="T3" fmla="*/ 413 h 967"/>
                  <a:gd name="T4" fmla="*/ 1357 w 1357"/>
                  <a:gd name="T5" fmla="*/ 778 h 967"/>
                  <a:gd name="T6" fmla="*/ 1064 w 1357"/>
                  <a:gd name="T7" fmla="*/ 610 h 967"/>
                  <a:gd name="T8" fmla="*/ 1064 w 1357"/>
                  <a:gd name="T9" fmla="*/ 964 h 967"/>
                  <a:gd name="T10" fmla="*/ 682 w 1357"/>
                  <a:gd name="T11" fmla="*/ 731 h 967"/>
                  <a:gd name="T12" fmla="*/ 292 w 1357"/>
                  <a:gd name="T13" fmla="*/ 967 h 967"/>
                  <a:gd name="T14" fmla="*/ 292 w 1357"/>
                  <a:gd name="T15" fmla="*/ 610 h 967"/>
                  <a:gd name="T16" fmla="*/ 0 w 1357"/>
                  <a:gd name="T17" fmla="*/ 778 h 967"/>
                  <a:gd name="T18" fmla="*/ 0 w 1357"/>
                  <a:gd name="T19" fmla="*/ 412 h 967"/>
                  <a:gd name="T20" fmla="*/ 680 w 1357"/>
                  <a:gd name="T21" fmla="*/ 0 h 967"/>
                  <a:gd name="T22" fmla="*/ 680 w 1357"/>
                  <a:gd name="T23" fmla="*/ 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7" h="967">
                    <a:moveTo>
                      <a:pt x="680" y="0"/>
                    </a:moveTo>
                    <a:lnTo>
                      <a:pt x="1357" y="413"/>
                    </a:lnTo>
                    <a:lnTo>
                      <a:pt x="1357" y="778"/>
                    </a:lnTo>
                    <a:lnTo>
                      <a:pt x="1064" y="610"/>
                    </a:lnTo>
                    <a:lnTo>
                      <a:pt x="1064" y="964"/>
                    </a:lnTo>
                    <a:lnTo>
                      <a:pt x="682" y="731"/>
                    </a:lnTo>
                    <a:lnTo>
                      <a:pt x="292" y="967"/>
                    </a:lnTo>
                    <a:lnTo>
                      <a:pt x="292" y="610"/>
                    </a:lnTo>
                    <a:lnTo>
                      <a:pt x="0" y="778"/>
                    </a:lnTo>
                    <a:lnTo>
                      <a:pt x="0" y="412"/>
                    </a:lnTo>
                    <a:lnTo>
                      <a:pt x="680" y="0"/>
                    </a:lnTo>
                    <a:lnTo>
                      <a:pt x="68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10" name="Freeform 9">
                <a:extLst>
                  <a:ext uri="{FF2B5EF4-FFF2-40B4-BE49-F238E27FC236}">
                    <a16:creationId xmlns:a16="http://schemas.microsoft.com/office/drawing/2014/main" id="{5D90792E-2AC0-4E53-A0CB-0F52FAFC845B}"/>
                  </a:ext>
                </a:extLst>
              </p:cNvPr>
              <p:cNvSpPr>
                <a:spLocks noEditPoints="1"/>
              </p:cNvSpPr>
              <p:nvPr/>
            </p:nvSpPr>
            <p:spPr bwMode="auto">
              <a:xfrm>
                <a:off x="5208588" y="1209676"/>
                <a:ext cx="446087" cy="415925"/>
              </a:xfrm>
              <a:custGeom>
                <a:avLst/>
                <a:gdLst>
                  <a:gd name="T0" fmla="*/ 350 w 668"/>
                  <a:gd name="T1" fmla="*/ 86 h 625"/>
                  <a:gd name="T2" fmla="*/ 177 w 668"/>
                  <a:gd name="T3" fmla="*/ 166 h 625"/>
                  <a:gd name="T4" fmla="*/ 203 w 668"/>
                  <a:gd name="T5" fmla="*/ 485 h 625"/>
                  <a:gd name="T6" fmla="*/ 349 w 668"/>
                  <a:gd name="T7" fmla="*/ 539 h 625"/>
                  <a:gd name="T8" fmla="*/ 522 w 668"/>
                  <a:gd name="T9" fmla="*/ 459 h 625"/>
                  <a:gd name="T10" fmla="*/ 575 w 668"/>
                  <a:gd name="T11" fmla="*/ 294 h 625"/>
                  <a:gd name="T12" fmla="*/ 496 w 668"/>
                  <a:gd name="T13" fmla="*/ 140 h 625"/>
                  <a:gd name="T14" fmla="*/ 350 w 668"/>
                  <a:gd name="T15" fmla="*/ 86 h 625"/>
                  <a:gd name="T16" fmla="*/ 349 w 668"/>
                  <a:gd name="T17" fmla="*/ 625 h 625"/>
                  <a:gd name="T18" fmla="*/ 147 w 668"/>
                  <a:gd name="T19" fmla="*/ 551 h 625"/>
                  <a:gd name="T20" fmla="*/ 112 w 668"/>
                  <a:gd name="T21" fmla="*/ 111 h 625"/>
                  <a:gd name="T22" fmla="*/ 350 w 668"/>
                  <a:gd name="T23" fmla="*/ 0 h 625"/>
                  <a:gd name="T24" fmla="*/ 552 w 668"/>
                  <a:gd name="T25" fmla="*/ 75 h 625"/>
                  <a:gd name="T26" fmla="*/ 661 w 668"/>
                  <a:gd name="T27" fmla="*/ 287 h 625"/>
                  <a:gd name="T28" fmla="*/ 588 w 668"/>
                  <a:gd name="T29" fmla="*/ 515 h 625"/>
                  <a:gd name="T30" fmla="*/ 349 w 668"/>
                  <a:gd name="T31"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8" h="625">
                    <a:moveTo>
                      <a:pt x="350" y="86"/>
                    </a:moveTo>
                    <a:cubicBezTo>
                      <a:pt x="283" y="86"/>
                      <a:pt x="220" y="115"/>
                      <a:pt x="177" y="166"/>
                    </a:cubicBezTo>
                    <a:cubicBezTo>
                      <a:pt x="96" y="261"/>
                      <a:pt x="108" y="405"/>
                      <a:pt x="203" y="485"/>
                    </a:cubicBezTo>
                    <a:cubicBezTo>
                      <a:pt x="244" y="520"/>
                      <a:pt x="296" y="539"/>
                      <a:pt x="349" y="539"/>
                    </a:cubicBezTo>
                    <a:cubicBezTo>
                      <a:pt x="416" y="539"/>
                      <a:pt x="479" y="510"/>
                      <a:pt x="522" y="459"/>
                    </a:cubicBezTo>
                    <a:cubicBezTo>
                      <a:pt x="562" y="413"/>
                      <a:pt x="580" y="355"/>
                      <a:pt x="575" y="294"/>
                    </a:cubicBezTo>
                    <a:cubicBezTo>
                      <a:pt x="571" y="234"/>
                      <a:pt x="542" y="179"/>
                      <a:pt x="496" y="140"/>
                    </a:cubicBezTo>
                    <a:cubicBezTo>
                      <a:pt x="455" y="105"/>
                      <a:pt x="403" y="86"/>
                      <a:pt x="350" y="86"/>
                    </a:cubicBezTo>
                    <a:close/>
                    <a:moveTo>
                      <a:pt x="349" y="625"/>
                    </a:moveTo>
                    <a:cubicBezTo>
                      <a:pt x="276" y="625"/>
                      <a:pt x="204" y="599"/>
                      <a:pt x="147" y="551"/>
                    </a:cubicBezTo>
                    <a:cubicBezTo>
                      <a:pt x="16" y="439"/>
                      <a:pt x="0" y="242"/>
                      <a:pt x="112" y="111"/>
                    </a:cubicBezTo>
                    <a:cubicBezTo>
                      <a:pt x="171" y="41"/>
                      <a:pt x="258" y="0"/>
                      <a:pt x="350" y="0"/>
                    </a:cubicBezTo>
                    <a:cubicBezTo>
                      <a:pt x="424" y="0"/>
                      <a:pt x="495" y="27"/>
                      <a:pt x="552" y="75"/>
                    </a:cubicBezTo>
                    <a:cubicBezTo>
                      <a:pt x="615" y="129"/>
                      <a:pt x="654" y="204"/>
                      <a:pt x="661" y="287"/>
                    </a:cubicBezTo>
                    <a:cubicBezTo>
                      <a:pt x="668" y="370"/>
                      <a:pt x="642" y="451"/>
                      <a:pt x="588" y="515"/>
                    </a:cubicBezTo>
                    <a:cubicBezTo>
                      <a:pt x="528" y="585"/>
                      <a:pt x="441" y="625"/>
                      <a:pt x="349" y="6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11" name="Freeform 10">
                <a:extLst>
                  <a:ext uri="{FF2B5EF4-FFF2-40B4-BE49-F238E27FC236}">
                    <a16:creationId xmlns:a16="http://schemas.microsoft.com/office/drawing/2014/main" id="{FDC3E118-B61A-4BF0-BFB0-6A32AA557F94}"/>
                  </a:ext>
                </a:extLst>
              </p:cNvPr>
              <p:cNvSpPr>
                <a:spLocks/>
              </p:cNvSpPr>
              <p:nvPr/>
            </p:nvSpPr>
            <p:spPr bwMode="auto">
              <a:xfrm>
                <a:off x="5241925" y="1536701"/>
                <a:ext cx="104775" cy="107950"/>
              </a:xfrm>
              <a:custGeom>
                <a:avLst/>
                <a:gdLst>
                  <a:gd name="T0" fmla="*/ 28 w 66"/>
                  <a:gd name="T1" fmla="*/ 68 h 68"/>
                  <a:gd name="T2" fmla="*/ 0 w 66"/>
                  <a:gd name="T3" fmla="*/ 45 h 68"/>
                  <a:gd name="T4" fmla="*/ 39 w 66"/>
                  <a:gd name="T5" fmla="*/ 0 h 68"/>
                  <a:gd name="T6" fmla="*/ 66 w 66"/>
                  <a:gd name="T7" fmla="*/ 23 h 68"/>
                  <a:gd name="T8" fmla="*/ 28 w 66"/>
                  <a:gd name="T9" fmla="*/ 68 h 68"/>
                  <a:gd name="T10" fmla="*/ 28 w 66"/>
                  <a:gd name="T11" fmla="*/ 68 h 68"/>
                </a:gdLst>
                <a:ahLst/>
                <a:cxnLst>
                  <a:cxn ang="0">
                    <a:pos x="T0" y="T1"/>
                  </a:cxn>
                  <a:cxn ang="0">
                    <a:pos x="T2" y="T3"/>
                  </a:cxn>
                  <a:cxn ang="0">
                    <a:pos x="T4" y="T5"/>
                  </a:cxn>
                  <a:cxn ang="0">
                    <a:pos x="T6" y="T7"/>
                  </a:cxn>
                  <a:cxn ang="0">
                    <a:pos x="T8" y="T9"/>
                  </a:cxn>
                  <a:cxn ang="0">
                    <a:pos x="T10" y="T11"/>
                  </a:cxn>
                </a:cxnLst>
                <a:rect l="0" t="0" r="r" b="b"/>
                <a:pathLst>
                  <a:path w="66" h="68">
                    <a:moveTo>
                      <a:pt x="28" y="68"/>
                    </a:moveTo>
                    <a:lnTo>
                      <a:pt x="0" y="45"/>
                    </a:lnTo>
                    <a:lnTo>
                      <a:pt x="39" y="0"/>
                    </a:lnTo>
                    <a:lnTo>
                      <a:pt x="66" y="23"/>
                    </a:lnTo>
                    <a:lnTo>
                      <a:pt x="28" y="68"/>
                    </a:lnTo>
                    <a:lnTo>
                      <a:pt x="28"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12" name="Freeform 11">
                <a:extLst>
                  <a:ext uri="{FF2B5EF4-FFF2-40B4-BE49-F238E27FC236}">
                    <a16:creationId xmlns:a16="http://schemas.microsoft.com/office/drawing/2014/main" id="{7164F685-98C8-44A0-A2F5-9724C92B97F2}"/>
                  </a:ext>
                </a:extLst>
              </p:cNvPr>
              <p:cNvSpPr>
                <a:spLocks/>
              </p:cNvSpPr>
              <p:nvPr/>
            </p:nvSpPr>
            <p:spPr bwMode="auto">
              <a:xfrm>
                <a:off x="5111750" y="1597026"/>
                <a:ext cx="187325" cy="198438"/>
              </a:xfrm>
              <a:custGeom>
                <a:avLst/>
                <a:gdLst>
                  <a:gd name="T0" fmla="*/ 124 w 281"/>
                  <a:gd name="T1" fmla="*/ 279 h 299"/>
                  <a:gd name="T2" fmla="*/ 64 w 281"/>
                  <a:gd name="T3" fmla="*/ 283 h 299"/>
                  <a:gd name="T4" fmla="*/ 20 w 281"/>
                  <a:gd name="T5" fmla="*/ 246 h 299"/>
                  <a:gd name="T6" fmla="*/ 16 w 281"/>
                  <a:gd name="T7" fmla="*/ 186 h 299"/>
                  <a:gd name="T8" fmla="*/ 157 w 281"/>
                  <a:gd name="T9" fmla="*/ 20 h 299"/>
                  <a:gd name="T10" fmla="*/ 217 w 281"/>
                  <a:gd name="T11" fmla="*/ 15 h 299"/>
                  <a:gd name="T12" fmla="*/ 261 w 281"/>
                  <a:gd name="T13" fmla="*/ 52 h 299"/>
                  <a:gd name="T14" fmla="*/ 266 w 281"/>
                  <a:gd name="T15" fmla="*/ 112 h 299"/>
                  <a:gd name="T16" fmla="*/ 124 w 281"/>
                  <a:gd name="T17" fmla="*/ 27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299">
                    <a:moveTo>
                      <a:pt x="124" y="279"/>
                    </a:moveTo>
                    <a:cubicBezTo>
                      <a:pt x="109" y="297"/>
                      <a:pt x="82" y="299"/>
                      <a:pt x="64" y="283"/>
                    </a:cubicBezTo>
                    <a:cubicBezTo>
                      <a:pt x="20" y="246"/>
                      <a:pt x="20" y="246"/>
                      <a:pt x="20" y="246"/>
                    </a:cubicBezTo>
                    <a:cubicBezTo>
                      <a:pt x="2" y="231"/>
                      <a:pt x="0" y="204"/>
                      <a:pt x="16" y="186"/>
                    </a:cubicBezTo>
                    <a:cubicBezTo>
                      <a:pt x="157" y="20"/>
                      <a:pt x="157" y="20"/>
                      <a:pt x="157" y="20"/>
                    </a:cubicBezTo>
                    <a:cubicBezTo>
                      <a:pt x="172" y="2"/>
                      <a:pt x="199" y="0"/>
                      <a:pt x="217" y="15"/>
                    </a:cubicBezTo>
                    <a:cubicBezTo>
                      <a:pt x="261" y="52"/>
                      <a:pt x="261" y="52"/>
                      <a:pt x="261" y="52"/>
                    </a:cubicBezTo>
                    <a:cubicBezTo>
                      <a:pt x="279" y="67"/>
                      <a:pt x="281" y="94"/>
                      <a:pt x="266" y="112"/>
                    </a:cubicBezTo>
                    <a:cubicBezTo>
                      <a:pt x="124" y="279"/>
                      <a:pt x="124" y="279"/>
                      <a:pt x="124"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13" name="Freeform 12">
                <a:extLst>
                  <a:ext uri="{FF2B5EF4-FFF2-40B4-BE49-F238E27FC236}">
                    <a16:creationId xmlns:a16="http://schemas.microsoft.com/office/drawing/2014/main" id="{3467C932-43C3-4BC4-8AE2-F8DF2E8BB6D9}"/>
                  </a:ext>
                </a:extLst>
              </p:cNvPr>
              <p:cNvSpPr>
                <a:spLocks/>
              </p:cNvSpPr>
              <p:nvPr/>
            </p:nvSpPr>
            <p:spPr bwMode="auto">
              <a:xfrm>
                <a:off x="5346700" y="1287463"/>
                <a:ext cx="141287" cy="79375"/>
              </a:xfrm>
              <a:custGeom>
                <a:avLst/>
                <a:gdLst>
                  <a:gd name="T0" fmla="*/ 204 w 212"/>
                  <a:gd name="T1" fmla="*/ 43 h 121"/>
                  <a:gd name="T2" fmla="*/ 107 w 212"/>
                  <a:gd name="T3" fmla="*/ 57 h 121"/>
                  <a:gd name="T4" fmla="*/ 7 w 212"/>
                  <a:gd name="T5" fmla="*/ 90 h 121"/>
                  <a:gd name="T6" fmla="*/ 92 w 212"/>
                  <a:gd name="T7" fmla="*/ 10 h 121"/>
                  <a:gd name="T8" fmla="*/ 204 w 212"/>
                  <a:gd name="T9" fmla="*/ 43 h 121"/>
                </a:gdLst>
                <a:ahLst/>
                <a:cxnLst>
                  <a:cxn ang="0">
                    <a:pos x="T0" y="T1"/>
                  </a:cxn>
                  <a:cxn ang="0">
                    <a:pos x="T2" y="T3"/>
                  </a:cxn>
                  <a:cxn ang="0">
                    <a:pos x="T4" y="T5"/>
                  </a:cxn>
                  <a:cxn ang="0">
                    <a:pos x="T6" y="T7"/>
                  </a:cxn>
                  <a:cxn ang="0">
                    <a:pos x="T8" y="T9"/>
                  </a:cxn>
                </a:cxnLst>
                <a:rect l="0" t="0" r="r" b="b"/>
                <a:pathLst>
                  <a:path w="212" h="121">
                    <a:moveTo>
                      <a:pt x="204" y="43"/>
                    </a:moveTo>
                    <a:cubicBezTo>
                      <a:pt x="212" y="74"/>
                      <a:pt x="162" y="44"/>
                      <a:pt x="107" y="57"/>
                    </a:cubicBezTo>
                    <a:cubicBezTo>
                      <a:pt x="53" y="70"/>
                      <a:pt x="15" y="121"/>
                      <a:pt x="7" y="90"/>
                    </a:cubicBezTo>
                    <a:cubicBezTo>
                      <a:pt x="0" y="59"/>
                      <a:pt x="60" y="19"/>
                      <a:pt x="92" y="10"/>
                    </a:cubicBezTo>
                    <a:cubicBezTo>
                      <a:pt x="130" y="0"/>
                      <a:pt x="197" y="12"/>
                      <a:pt x="204"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14" name="Freeform 13">
                <a:extLst>
                  <a:ext uri="{FF2B5EF4-FFF2-40B4-BE49-F238E27FC236}">
                    <a16:creationId xmlns:a16="http://schemas.microsoft.com/office/drawing/2014/main" id="{4EAEB172-E81B-4018-8580-BFE46B8DECB6}"/>
                  </a:ext>
                </a:extLst>
              </p:cNvPr>
              <p:cNvSpPr>
                <a:spLocks/>
              </p:cNvSpPr>
              <p:nvPr/>
            </p:nvSpPr>
            <p:spPr bwMode="auto">
              <a:xfrm>
                <a:off x="5489575" y="1308101"/>
                <a:ext cx="38100" cy="31750"/>
              </a:xfrm>
              <a:custGeom>
                <a:avLst/>
                <a:gdLst>
                  <a:gd name="T0" fmla="*/ 53 w 58"/>
                  <a:gd name="T1" fmla="*/ 37 h 50"/>
                  <a:gd name="T2" fmla="*/ 20 w 58"/>
                  <a:gd name="T3" fmla="*/ 41 h 50"/>
                  <a:gd name="T4" fmla="*/ 5 w 58"/>
                  <a:gd name="T5" fmla="*/ 20 h 50"/>
                  <a:gd name="T6" fmla="*/ 25 w 58"/>
                  <a:gd name="T7" fmla="*/ 5 h 50"/>
                  <a:gd name="T8" fmla="*/ 53 w 58"/>
                  <a:gd name="T9" fmla="*/ 37 h 50"/>
                </a:gdLst>
                <a:ahLst/>
                <a:cxnLst>
                  <a:cxn ang="0">
                    <a:pos x="T0" y="T1"/>
                  </a:cxn>
                  <a:cxn ang="0">
                    <a:pos x="T2" y="T3"/>
                  </a:cxn>
                  <a:cxn ang="0">
                    <a:pos x="T4" y="T5"/>
                  </a:cxn>
                  <a:cxn ang="0">
                    <a:pos x="T6" y="T7"/>
                  </a:cxn>
                  <a:cxn ang="0">
                    <a:pos x="T8" y="T9"/>
                  </a:cxn>
                </a:cxnLst>
                <a:rect l="0" t="0" r="r" b="b"/>
                <a:pathLst>
                  <a:path w="58" h="50">
                    <a:moveTo>
                      <a:pt x="53" y="37"/>
                    </a:moveTo>
                    <a:cubicBezTo>
                      <a:pt x="49" y="50"/>
                      <a:pt x="33" y="45"/>
                      <a:pt x="20" y="41"/>
                    </a:cubicBezTo>
                    <a:cubicBezTo>
                      <a:pt x="7" y="36"/>
                      <a:pt x="0" y="33"/>
                      <a:pt x="5" y="20"/>
                    </a:cubicBezTo>
                    <a:cubicBezTo>
                      <a:pt x="10" y="7"/>
                      <a:pt x="12" y="0"/>
                      <a:pt x="25" y="5"/>
                    </a:cubicBezTo>
                    <a:cubicBezTo>
                      <a:pt x="39" y="10"/>
                      <a:pt x="58" y="23"/>
                      <a:pt x="53"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15" name="Freeform 14">
                <a:extLst>
                  <a:ext uri="{FF2B5EF4-FFF2-40B4-BE49-F238E27FC236}">
                    <a16:creationId xmlns:a16="http://schemas.microsoft.com/office/drawing/2014/main" id="{515C9F26-FD92-4A31-82DE-0FDA744B0017}"/>
                  </a:ext>
                </a:extLst>
              </p:cNvPr>
              <p:cNvSpPr>
                <a:spLocks/>
              </p:cNvSpPr>
              <p:nvPr/>
            </p:nvSpPr>
            <p:spPr bwMode="auto">
              <a:xfrm>
                <a:off x="3571875" y="2111376"/>
                <a:ext cx="3690937" cy="2333625"/>
              </a:xfrm>
              <a:custGeom>
                <a:avLst/>
                <a:gdLst>
                  <a:gd name="T0" fmla="*/ 1166 w 2325"/>
                  <a:gd name="T1" fmla="*/ 0 h 1470"/>
                  <a:gd name="T2" fmla="*/ 2325 w 2325"/>
                  <a:gd name="T3" fmla="*/ 707 h 1470"/>
                  <a:gd name="T4" fmla="*/ 2325 w 2325"/>
                  <a:gd name="T5" fmla="*/ 1470 h 1470"/>
                  <a:gd name="T6" fmla="*/ 1166 w 2325"/>
                  <a:gd name="T7" fmla="*/ 767 h 1470"/>
                  <a:gd name="T8" fmla="*/ 0 w 2325"/>
                  <a:gd name="T9" fmla="*/ 1470 h 1470"/>
                  <a:gd name="T10" fmla="*/ 0 w 2325"/>
                  <a:gd name="T11" fmla="*/ 706 h 1470"/>
                  <a:gd name="T12" fmla="*/ 1166 w 2325"/>
                  <a:gd name="T13" fmla="*/ 0 h 1470"/>
                  <a:gd name="T14" fmla="*/ 1166 w 2325"/>
                  <a:gd name="T15" fmla="*/ 0 h 14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5" h="1470">
                    <a:moveTo>
                      <a:pt x="1166" y="0"/>
                    </a:moveTo>
                    <a:lnTo>
                      <a:pt x="2325" y="707"/>
                    </a:lnTo>
                    <a:lnTo>
                      <a:pt x="2325" y="1470"/>
                    </a:lnTo>
                    <a:lnTo>
                      <a:pt x="1166" y="767"/>
                    </a:lnTo>
                    <a:lnTo>
                      <a:pt x="0" y="1470"/>
                    </a:lnTo>
                    <a:lnTo>
                      <a:pt x="0" y="706"/>
                    </a:lnTo>
                    <a:lnTo>
                      <a:pt x="1166" y="0"/>
                    </a:lnTo>
                    <a:lnTo>
                      <a:pt x="1166"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16" name="Freeform 15">
                <a:extLst>
                  <a:ext uri="{FF2B5EF4-FFF2-40B4-BE49-F238E27FC236}">
                    <a16:creationId xmlns:a16="http://schemas.microsoft.com/office/drawing/2014/main" id="{C7E33125-9820-4C0C-B468-70F43D7D611F}"/>
                  </a:ext>
                </a:extLst>
              </p:cNvPr>
              <p:cNvSpPr>
                <a:spLocks/>
              </p:cNvSpPr>
              <p:nvPr/>
            </p:nvSpPr>
            <p:spPr bwMode="auto">
              <a:xfrm>
                <a:off x="6769100" y="4146551"/>
                <a:ext cx="493712" cy="566738"/>
              </a:xfrm>
              <a:custGeom>
                <a:avLst/>
                <a:gdLst>
                  <a:gd name="T0" fmla="*/ 311 w 311"/>
                  <a:gd name="T1" fmla="*/ 188 h 357"/>
                  <a:gd name="T2" fmla="*/ 0 w 311"/>
                  <a:gd name="T3" fmla="*/ 0 h 357"/>
                  <a:gd name="T4" fmla="*/ 0 w 311"/>
                  <a:gd name="T5" fmla="*/ 357 h 357"/>
                  <a:gd name="T6" fmla="*/ 311 w 311"/>
                  <a:gd name="T7" fmla="*/ 188 h 357"/>
                  <a:gd name="T8" fmla="*/ 311 w 311"/>
                  <a:gd name="T9" fmla="*/ 188 h 357"/>
                </a:gdLst>
                <a:ahLst/>
                <a:cxnLst>
                  <a:cxn ang="0">
                    <a:pos x="T0" y="T1"/>
                  </a:cxn>
                  <a:cxn ang="0">
                    <a:pos x="T2" y="T3"/>
                  </a:cxn>
                  <a:cxn ang="0">
                    <a:pos x="T4" y="T5"/>
                  </a:cxn>
                  <a:cxn ang="0">
                    <a:pos x="T6" y="T7"/>
                  </a:cxn>
                  <a:cxn ang="0">
                    <a:pos x="T8" y="T9"/>
                  </a:cxn>
                </a:cxnLst>
                <a:rect l="0" t="0" r="r" b="b"/>
                <a:pathLst>
                  <a:path w="311" h="357">
                    <a:moveTo>
                      <a:pt x="311" y="188"/>
                    </a:moveTo>
                    <a:lnTo>
                      <a:pt x="0" y="0"/>
                    </a:lnTo>
                    <a:lnTo>
                      <a:pt x="0" y="357"/>
                    </a:lnTo>
                    <a:lnTo>
                      <a:pt x="311" y="188"/>
                    </a:lnTo>
                    <a:lnTo>
                      <a:pt x="311" y="188"/>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17" name="Freeform 16">
                <a:extLst>
                  <a:ext uri="{FF2B5EF4-FFF2-40B4-BE49-F238E27FC236}">
                    <a16:creationId xmlns:a16="http://schemas.microsoft.com/office/drawing/2014/main" id="{6F883BA6-4E9C-4A5D-BB64-C73CC1A28B43}"/>
                  </a:ext>
                </a:extLst>
              </p:cNvPr>
              <p:cNvSpPr>
                <a:spLocks/>
              </p:cNvSpPr>
              <p:nvPr/>
            </p:nvSpPr>
            <p:spPr bwMode="auto">
              <a:xfrm>
                <a:off x="3571875" y="4146551"/>
                <a:ext cx="492125" cy="566738"/>
              </a:xfrm>
              <a:custGeom>
                <a:avLst/>
                <a:gdLst>
                  <a:gd name="T0" fmla="*/ 0 w 310"/>
                  <a:gd name="T1" fmla="*/ 188 h 357"/>
                  <a:gd name="T2" fmla="*/ 310 w 310"/>
                  <a:gd name="T3" fmla="*/ 0 h 357"/>
                  <a:gd name="T4" fmla="*/ 310 w 310"/>
                  <a:gd name="T5" fmla="*/ 357 h 357"/>
                  <a:gd name="T6" fmla="*/ 0 w 310"/>
                  <a:gd name="T7" fmla="*/ 188 h 357"/>
                  <a:gd name="T8" fmla="*/ 0 w 310"/>
                  <a:gd name="T9" fmla="*/ 188 h 357"/>
                </a:gdLst>
                <a:ahLst/>
                <a:cxnLst>
                  <a:cxn ang="0">
                    <a:pos x="T0" y="T1"/>
                  </a:cxn>
                  <a:cxn ang="0">
                    <a:pos x="T2" y="T3"/>
                  </a:cxn>
                  <a:cxn ang="0">
                    <a:pos x="T4" y="T5"/>
                  </a:cxn>
                  <a:cxn ang="0">
                    <a:pos x="T6" y="T7"/>
                  </a:cxn>
                  <a:cxn ang="0">
                    <a:pos x="T8" y="T9"/>
                  </a:cxn>
                </a:cxnLst>
                <a:rect l="0" t="0" r="r" b="b"/>
                <a:pathLst>
                  <a:path w="310" h="357">
                    <a:moveTo>
                      <a:pt x="0" y="188"/>
                    </a:moveTo>
                    <a:lnTo>
                      <a:pt x="310" y="0"/>
                    </a:lnTo>
                    <a:lnTo>
                      <a:pt x="310" y="357"/>
                    </a:lnTo>
                    <a:lnTo>
                      <a:pt x="0" y="188"/>
                    </a:lnTo>
                    <a:lnTo>
                      <a:pt x="0" y="188"/>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18" name="Freeform 17">
                <a:extLst>
                  <a:ext uri="{FF2B5EF4-FFF2-40B4-BE49-F238E27FC236}">
                    <a16:creationId xmlns:a16="http://schemas.microsoft.com/office/drawing/2014/main" id="{6EB3F48D-9B3D-461C-847F-1D4FBC3869EA}"/>
                  </a:ext>
                </a:extLst>
              </p:cNvPr>
              <p:cNvSpPr>
                <a:spLocks/>
              </p:cNvSpPr>
              <p:nvPr/>
            </p:nvSpPr>
            <p:spPr bwMode="auto">
              <a:xfrm>
                <a:off x="4598988" y="2173288"/>
                <a:ext cx="1636712" cy="1377950"/>
              </a:xfrm>
              <a:custGeom>
                <a:avLst/>
                <a:gdLst>
                  <a:gd name="T0" fmla="*/ 517 w 1031"/>
                  <a:gd name="T1" fmla="*/ 0 h 868"/>
                  <a:gd name="T2" fmla="*/ 1031 w 1031"/>
                  <a:gd name="T3" fmla="*/ 314 h 868"/>
                  <a:gd name="T4" fmla="*/ 1031 w 1031"/>
                  <a:gd name="T5" fmla="*/ 591 h 868"/>
                  <a:gd name="T6" fmla="*/ 809 w 1031"/>
                  <a:gd name="T7" fmla="*/ 464 h 868"/>
                  <a:gd name="T8" fmla="*/ 809 w 1031"/>
                  <a:gd name="T9" fmla="*/ 866 h 868"/>
                  <a:gd name="T10" fmla="*/ 518 w 1031"/>
                  <a:gd name="T11" fmla="*/ 689 h 868"/>
                  <a:gd name="T12" fmla="*/ 222 w 1031"/>
                  <a:gd name="T13" fmla="*/ 868 h 868"/>
                  <a:gd name="T14" fmla="*/ 222 w 1031"/>
                  <a:gd name="T15" fmla="*/ 464 h 868"/>
                  <a:gd name="T16" fmla="*/ 0 w 1031"/>
                  <a:gd name="T17" fmla="*/ 591 h 868"/>
                  <a:gd name="T18" fmla="*/ 0 w 1031"/>
                  <a:gd name="T19" fmla="*/ 313 h 868"/>
                  <a:gd name="T20" fmla="*/ 517 w 1031"/>
                  <a:gd name="T21" fmla="*/ 0 h 868"/>
                  <a:gd name="T22" fmla="*/ 517 w 1031"/>
                  <a:gd name="T23"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868">
                    <a:moveTo>
                      <a:pt x="517" y="0"/>
                    </a:moveTo>
                    <a:lnTo>
                      <a:pt x="1031" y="314"/>
                    </a:lnTo>
                    <a:lnTo>
                      <a:pt x="1031" y="591"/>
                    </a:lnTo>
                    <a:lnTo>
                      <a:pt x="809" y="464"/>
                    </a:lnTo>
                    <a:lnTo>
                      <a:pt x="809" y="866"/>
                    </a:lnTo>
                    <a:lnTo>
                      <a:pt x="518" y="689"/>
                    </a:lnTo>
                    <a:lnTo>
                      <a:pt x="222" y="868"/>
                    </a:lnTo>
                    <a:lnTo>
                      <a:pt x="222" y="464"/>
                    </a:lnTo>
                    <a:lnTo>
                      <a:pt x="0" y="591"/>
                    </a:lnTo>
                    <a:lnTo>
                      <a:pt x="0" y="313"/>
                    </a:lnTo>
                    <a:lnTo>
                      <a:pt x="517" y="0"/>
                    </a:lnTo>
                    <a:lnTo>
                      <a:pt x="517"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19" name="Freeform 18">
                <a:extLst>
                  <a:ext uri="{FF2B5EF4-FFF2-40B4-BE49-F238E27FC236}">
                    <a16:creationId xmlns:a16="http://schemas.microsoft.com/office/drawing/2014/main" id="{49020F14-289B-4ED1-9229-5B36EF895FC2}"/>
                  </a:ext>
                </a:extLst>
              </p:cNvPr>
              <p:cNvSpPr>
                <a:spLocks noEditPoints="1"/>
              </p:cNvSpPr>
              <p:nvPr/>
            </p:nvSpPr>
            <p:spPr bwMode="auto">
              <a:xfrm>
                <a:off x="5113338" y="2554288"/>
                <a:ext cx="561975" cy="557213"/>
              </a:xfrm>
              <a:custGeom>
                <a:avLst/>
                <a:gdLst>
                  <a:gd name="T0" fmla="*/ 420 w 839"/>
                  <a:gd name="T1" fmla="*/ 776 h 839"/>
                  <a:gd name="T2" fmla="*/ 63 w 839"/>
                  <a:gd name="T3" fmla="*/ 419 h 839"/>
                  <a:gd name="T4" fmla="*/ 420 w 839"/>
                  <a:gd name="T5" fmla="*/ 62 h 839"/>
                  <a:gd name="T6" fmla="*/ 777 w 839"/>
                  <a:gd name="T7" fmla="*/ 419 h 839"/>
                  <a:gd name="T8" fmla="*/ 420 w 839"/>
                  <a:gd name="T9" fmla="*/ 776 h 839"/>
                  <a:gd name="T10" fmla="*/ 420 w 839"/>
                  <a:gd name="T11" fmla="*/ 0 h 839"/>
                  <a:gd name="T12" fmla="*/ 0 w 839"/>
                  <a:gd name="T13" fmla="*/ 419 h 839"/>
                  <a:gd name="T14" fmla="*/ 420 w 839"/>
                  <a:gd name="T15" fmla="*/ 839 h 839"/>
                  <a:gd name="T16" fmla="*/ 839 w 839"/>
                  <a:gd name="T17" fmla="*/ 419 h 839"/>
                  <a:gd name="T18" fmla="*/ 420 w 839"/>
                  <a:gd name="T19"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839">
                    <a:moveTo>
                      <a:pt x="420" y="776"/>
                    </a:moveTo>
                    <a:cubicBezTo>
                      <a:pt x="223" y="776"/>
                      <a:pt x="63" y="616"/>
                      <a:pt x="63" y="419"/>
                    </a:cubicBezTo>
                    <a:cubicBezTo>
                      <a:pt x="63" y="222"/>
                      <a:pt x="223" y="62"/>
                      <a:pt x="420" y="62"/>
                    </a:cubicBezTo>
                    <a:cubicBezTo>
                      <a:pt x="617" y="62"/>
                      <a:pt x="777" y="222"/>
                      <a:pt x="777" y="419"/>
                    </a:cubicBezTo>
                    <a:cubicBezTo>
                      <a:pt x="777" y="616"/>
                      <a:pt x="617" y="776"/>
                      <a:pt x="420" y="776"/>
                    </a:cubicBezTo>
                    <a:close/>
                    <a:moveTo>
                      <a:pt x="420" y="0"/>
                    </a:moveTo>
                    <a:cubicBezTo>
                      <a:pt x="189" y="0"/>
                      <a:pt x="0" y="188"/>
                      <a:pt x="0" y="419"/>
                    </a:cubicBezTo>
                    <a:cubicBezTo>
                      <a:pt x="0" y="651"/>
                      <a:pt x="189" y="839"/>
                      <a:pt x="420" y="839"/>
                    </a:cubicBezTo>
                    <a:cubicBezTo>
                      <a:pt x="651" y="839"/>
                      <a:pt x="839" y="651"/>
                      <a:pt x="839" y="419"/>
                    </a:cubicBezTo>
                    <a:cubicBezTo>
                      <a:pt x="839" y="188"/>
                      <a:pt x="651" y="0"/>
                      <a:pt x="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20" name="Freeform 19">
                <a:extLst>
                  <a:ext uri="{FF2B5EF4-FFF2-40B4-BE49-F238E27FC236}">
                    <a16:creationId xmlns:a16="http://schemas.microsoft.com/office/drawing/2014/main" id="{68170267-E12B-481C-9853-2427BC23140A}"/>
                  </a:ext>
                </a:extLst>
              </p:cNvPr>
              <p:cNvSpPr>
                <a:spLocks/>
              </p:cNvSpPr>
              <p:nvPr/>
            </p:nvSpPr>
            <p:spPr bwMode="auto">
              <a:xfrm>
                <a:off x="5380038" y="2608263"/>
                <a:ext cx="28575" cy="55563"/>
              </a:xfrm>
              <a:custGeom>
                <a:avLst/>
                <a:gdLst>
                  <a:gd name="T0" fmla="*/ 21 w 41"/>
                  <a:gd name="T1" fmla="*/ 82 h 82"/>
                  <a:gd name="T2" fmla="*/ 41 w 41"/>
                  <a:gd name="T3" fmla="*/ 61 h 82"/>
                  <a:gd name="T4" fmla="*/ 41 w 41"/>
                  <a:gd name="T5" fmla="*/ 20 h 82"/>
                  <a:gd name="T6" fmla="*/ 21 w 41"/>
                  <a:gd name="T7" fmla="*/ 0 h 82"/>
                  <a:gd name="T8" fmla="*/ 0 w 41"/>
                  <a:gd name="T9" fmla="*/ 20 h 82"/>
                  <a:gd name="T10" fmla="*/ 0 w 41"/>
                  <a:gd name="T11" fmla="*/ 61 h 82"/>
                  <a:gd name="T12" fmla="*/ 21 w 41"/>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1" h="82">
                    <a:moveTo>
                      <a:pt x="21" y="82"/>
                    </a:moveTo>
                    <a:cubicBezTo>
                      <a:pt x="32" y="82"/>
                      <a:pt x="41" y="73"/>
                      <a:pt x="41" y="61"/>
                    </a:cubicBezTo>
                    <a:cubicBezTo>
                      <a:pt x="41" y="20"/>
                      <a:pt x="41" y="20"/>
                      <a:pt x="41" y="20"/>
                    </a:cubicBezTo>
                    <a:cubicBezTo>
                      <a:pt x="41" y="9"/>
                      <a:pt x="32" y="0"/>
                      <a:pt x="21" y="0"/>
                    </a:cubicBezTo>
                    <a:cubicBezTo>
                      <a:pt x="9" y="0"/>
                      <a:pt x="0" y="9"/>
                      <a:pt x="0" y="20"/>
                    </a:cubicBezTo>
                    <a:cubicBezTo>
                      <a:pt x="0" y="61"/>
                      <a:pt x="0" y="61"/>
                      <a:pt x="0" y="61"/>
                    </a:cubicBezTo>
                    <a:cubicBezTo>
                      <a:pt x="0" y="73"/>
                      <a:pt x="9" y="82"/>
                      <a:pt x="21"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21" name="Freeform 20">
                <a:extLst>
                  <a:ext uri="{FF2B5EF4-FFF2-40B4-BE49-F238E27FC236}">
                    <a16:creationId xmlns:a16="http://schemas.microsoft.com/office/drawing/2014/main" id="{95D42BC7-4403-41E3-8A52-12C9B92E6D41}"/>
                  </a:ext>
                </a:extLst>
              </p:cNvPr>
              <p:cNvSpPr>
                <a:spLocks/>
              </p:cNvSpPr>
              <p:nvPr/>
            </p:nvSpPr>
            <p:spPr bwMode="auto">
              <a:xfrm>
                <a:off x="5380038" y="2998788"/>
                <a:ext cx="28575" cy="55563"/>
              </a:xfrm>
              <a:custGeom>
                <a:avLst/>
                <a:gdLst>
                  <a:gd name="T0" fmla="*/ 21 w 41"/>
                  <a:gd name="T1" fmla="*/ 0 h 82"/>
                  <a:gd name="T2" fmla="*/ 0 w 41"/>
                  <a:gd name="T3" fmla="*/ 21 h 82"/>
                  <a:gd name="T4" fmla="*/ 0 w 41"/>
                  <a:gd name="T5" fmla="*/ 62 h 82"/>
                  <a:gd name="T6" fmla="*/ 21 w 41"/>
                  <a:gd name="T7" fmla="*/ 82 h 82"/>
                  <a:gd name="T8" fmla="*/ 41 w 41"/>
                  <a:gd name="T9" fmla="*/ 62 h 82"/>
                  <a:gd name="T10" fmla="*/ 41 w 41"/>
                  <a:gd name="T11" fmla="*/ 21 h 82"/>
                  <a:gd name="T12" fmla="*/ 21 w 41"/>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41" h="82">
                    <a:moveTo>
                      <a:pt x="21" y="0"/>
                    </a:moveTo>
                    <a:cubicBezTo>
                      <a:pt x="9" y="0"/>
                      <a:pt x="0" y="9"/>
                      <a:pt x="0" y="21"/>
                    </a:cubicBezTo>
                    <a:cubicBezTo>
                      <a:pt x="0" y="62"/>
                      <a:pt x="0" y="62"/>
                      <a:pt x="0" y="62"/>
                    </a:cubicBezTo>
                    <a:cubicBezTo>
                      <a:pt x="0" y="73"/>
                      <a:pt x="9" y="82"/>
                      <a:pt x="21" y="82"/>
                    </a:cubicBezTo>
                    <a:cubicBezTo>
                      <a:pt x="32" y="82"/>
                      <a:pt x="41" y="73"/>
                      <a:pt x="41" y="62"/>
                    </a:cubicBezTo>
                    <a:cubicBezTo>
                      <a:pt x="41" y="21"/>
                      <a:pt x="41" y="21"/>
                      <a:pt x="41" y="21"/>
                    </a:cubicBezTo>
                    <a:cubicBezTo>
                      <a:pt x="41" y="9"/>
                      <a:pt x="32" y="0"/>
                      <a:pt x="2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22" name="Freeform 21">
                <a:extLst>
                  <a:ext uri="{FF2B5EF4-FFF2-40B4-BE49-F238E27FC236}">
                    <a16:creationId xmlns:a16="http://schemas.microsoft.com/office/drawing/2014/main" id="{FF0DFE0A-E03C-44B4-AB3E-9AB0E8981229}"/>
                  </a:ext>
                </a:extLst>
              </p:cNvPr>
              <p:cNvSpPr>
                <a:spLocks/>
              </p:cNvSpPr>
              <p:nvPr/>
            </p:nvSpPr>
            <p:spPr bwMode="auto">
              <a:xfrm>
                <a:off x="5170488" y="2817813"/>
                <a:ext cx="55562" cy="26988"/>
              </a:xfrm>
              <a:custGeom>
                <a:avLst/>
                <a:gdLst>
                  <a:gd name="T0" fmla="*/ 62 w 83"/>
                  <a:gd name="T1" fmla="*/ 0 h 42"/>
                  <a:gd name="T2" fmla="*/ 21 w 83"/>
                  <a:gd name="T3" fmla="*/ 0 h 42"/>
                  <a:gd name="T4" fmla="*/ 0 w 83"/>
                  <a:gd name="T5" fmla="*/ 21 h 42"/>
                  <a:gd name="T6" fmla="*/ 21 w 83"/>
                  <a:gd name="T7" fmla="*/ 42 h 42"/>
                  <a:gd name="T8" fmla="*/ 62 w 83"/>
                  <a:gd name="T9" fmla="*/ 42 h 42"/>
                  <a:gd name="T10" fmla="*/ 83 w 83"/>
                  <a:gd name="T11" fmla="*/ 21 h 42"/>
                  <a:gd name="T12" fmla="*/ 62 w 83"/>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83" h="42">
                    <a:moveTo>
                      <a:pt x="62" y="0"/>
                    </a:moveTo>
                    <a:cubicBezTo>
                      <a:pt x="21" y="0"/>
                      <a:pt x="21" y="0"/>
                      <a:pt x="21" y="0"/>
                    </a:cubicBezTo>
                    <a:cubicBezTo>
                      <a:pt x="10" y="0"/>
                      <a:pt x="0" y="10"/>
                      <a:pt x="0" y="21"/>
                    </a:cubicBezTo>
                    <a:cubicBezTo>
                      <a:pt x="0" y="32"/>
                      <a:pt x="10" y="42"/>
                      <a:pt x="21" y="42"/>
                    </a:cubicBezTo>
                    <a:cubicBezTo>
                      <a:pt x="62" y="42"/>
                      <a:pt x="62" y="42"/>
                      <a:pt x="62" y="42"/>
                    </a:cubicBezTo>
                    <a:cubicBezTo>
                      <a:pt x="73" y="42"/>
                      <a:pt x="83" y="32"/>
                      <a:pt x="83" y="21"/>
                    </a:cubicBezTo>
                    <a:cubicBezTo>
                      <a:pt x="83" y="10"/>
                      <a:pt x="73" y="0"/>
                      <a:pt x="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23" name="Freeform 22">
                <a:extLst>
                  <a:ext uri="{FF2B5EF4-FFF2-40B4-BE49-F238E27FC236}">
                    <a16:creationId xmlns:a16="http://schemas.microsoft.com/office/drawing/2014/main" id="{1C9A8513-DA8A-4584-BB05-D347DCA01EB5}"/>
                  </a:ext>
                </a:extLst>
              </p:cNvPr>
              <p:cNvSpPr>
                <a:spLocks/>
              </p:cNvSpPr>
              <p:nvPr/>
            </p:nvSpPr>
            <p:spPr bwMode="auto">
              <a:xfrm>
                <a:off x="5562600" y="2817813"/>
                <a:ext cx="55562" cy="26988"/>
              </a:xfrm>
              <a:custGeom>
                <a:avLst/>
                <a:gdLst>
                  <a:gd name="T0" fmla="*/ 62 w 82"/>
                  <a:gd name="T1" fmla="*/ 0 h 42"/>
                  <a:gd name="T2" fmla="*/ 20 w 82"/>
                  <a:gd name="T3" fmla="*/ 0 h 42"/>
                  <a:gd name="T4" fmla="*/ 0 w 82"/>
                  <a:gd name="T5" fmla="*/ 21 h 42"/>
                  <a:gd name="T6" fmla="*/ 20 w 82"/>
                  <a:gd name="T7" fmla="*/ 42 h 42"/>
                  <a:gd name="T8" fmla="*/ 62 w 82"/>
                  <a:gd name="T9" fmla="*/ 42 h 42"/>
                  <a:gd name="T10" fmla="*/ 82 w 82"/>
                  <a:gd name="T11" fmla="*/ 21 h 42"/>
                  <a:gd name="T12" fmla="*/ 62 w 82"/>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82" h="42">
                    <a:moveTo>
                      <a:pt x="62" y="0"/>
                    </a:moveTo>
                    <a:cubicBezTo>
                      <a:pt x="20" y="0"/>
                      <a:pt x="20" y="0"/>
                      <a:pt x="20" y="0"/>
                    </a:cubicBezTo>
                    <a:cubicBezTo>
                      <a:pt x="9" y="0"/>
                      <a:pt x="0" y="10"/>
                      <a:pt x="0" y="21"/>
                    </a:cubicBezTo>
                    <a:cubicBezTo>
                      <a:pt x="0" y="32"/>
                      <a:pt x="9" y="42"/>
                      <a:pt x="20" y="42"/>
                    </a:cubicBezTo>
                    <a:cubicBezTo>
                      <a:pt x="62" y="42"/>
                      <a:pt x="62" y="42"/>
                      <a:pt x="62" y="42"/>
                    </a:cubicBezTo>
                    <a:cubicBezTo>
                      <a:pt x="73" y="42"/>
                      <a:pt x="82" y="32"/>
                      <a:pt x="82" y="21"/>
                    </a:cubicBezTo>
                    <a:cubicBezTo>
                      <a:pt x="82" y="10"/>
                      <a:pt x="73" y="0"/>
                      <a:pt x="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24" name="Freeform 23">
                <a:extLst>
                  <a:ext uri="{FF2B5EF4-FFF2-40B4-BE49-F238E27FC236}">
                    <a16:creationId xmlns:a16="http://schemas.microsoft.com/office/drawing/2014/main" id="{4D03114B-333A-43DD-8FE7-13324642BEEA}"/>
                  </a:ext>
                </a:extLst>
              </p:cNvPr>
              <p:cNvSpPr>
                <a:spLocks/>
              </p:cNvSpPr>
              <p:nvPr/>
            </p:nvSpPr>
            <p:spPr bwMode="auto">
              <a:xfrm>
                <a:off x="5243513" y="2701926"/>
                <a:ext cx="198437" cy="257175"/>
              </a:xfrm>
              <a:custGeom>
                <a:avLst/>
                <a:gdLst>
                  <a:gd name="T0" fmla="*/ 247 w 298"/>
                  <a:gd name="T1" fmla="*/ 152 h 388"/>
                  <a:gd name="T2" fmla="*/ 247 w 298"/>
                  <a:gd name="T3" fmla="*/ 20 h 388"/>
                  <a:gd name="T4" fmla="*/ 227 w 298"/>
                  <a:gd name="T5" fmla="*/ 0 h 388"/>
                  <a:gd name="T6" fmla="*/ 206 w 298"/>
                  <a:gd name="T7" fmla="*/ 20 h 388"/>
                  <a:gd name="T8" fmla="*/ 206 w 298"/>
                  <a:gd name="T9" fmla="*/ 152 h 388"/>
                  <a:gd name="T10" fmla="*/ 184 w 298"/>
                  <a:gd name="T11" fmla="*/ 213 h 388"/>
                  <a:gd name="T12" fmla="*/ 10 w 298"/>
                  <a:gd name="T13" fmla="*/ 348 h 388"/>
                  <a:gd name="T14" fmla="*/ 7 w 298"/>
                  <a:gd name="T15" fmla="*/ 377 h 388"/>
                  <a:gd name="T16" fmla="*/ 36 w 298"/>
                  <a:gd name="T17" fmla="*/ 381 h 388"/>
                  <a:gd name="T18" fmla="*/ 217 w 298"/>
                  <a:gd name="T19" fmla="*/ 240 h 388"/>
                  <a:gd name="T20" fmla="*/ 247 w 298"/>
                  <a:gd name="T21" fmla="*/ 15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8">
                    <a:moveTo>
                      <a:pt x="247" y="152"/>
                    </a:moveTo>
                    <a:cubicBezTo>
                      <a:pt x="247" y="20"/>
                      <a:pt x="247" y="20"/>
                      <a:pt x="247" y="20"/>
                    </a:cubicBezTo>
                    <a:cubicBezTo>
                      <a:pt x="247" y="9"/>
                      <a:pt x="238" y="0"/>
                      <a:pt x="227" y="0"/>
                    </a:cubicBezTo>
                    <a:cubicBezTo>
                      <a:pt x="215" y="0"/>
                      <a:pt x="206" y="9"/>
                      <a:pt x="206" y="20"/>
                    </a:cubicBezTo>
                    <a:cubicBezTo>
                      <a:pt x="206" y="152"/>
                      <a:pt x="206" y="152"/>
                      <a:pt x="206" y="152"/>
                    </a:cubicBezTo>
                    <a:cubicBezTo>
                      <a:pt x="184" y="163"/>
                      <a:pt x="173" y="190"/>
                      <a:pt x="184" y="213"/>
                    </a:cubicBezTo>
                    <a:cubicBezTo>
                      <a:pt x="10" y="348"/>
                      <a:pt x="10" y="348"/>
                      <a:pt x="10" y="348"/>
                    </a:cubicBezTo>
                    <a:cubicBezTo>
                      <a:pt x="1" y="355"/>
                      <a:pt x="0" y="368"/>
                      <a:pt x="7" y="377"/>
                    </a:cubicBezTo>
                    <a:cubicBezTo>
                      <a:pt x="14" y="386"/>
                      <a:pt x="27" y="388"/>
                      <a:pt x="36" y="381"/>
                    </a:cubicBezTo>
                    <a:cubicBezTo>
                      <a:pt x="217" y="240"/>
                      <a:pt x="217" y="240"/>
                      <a:pt x="217" y="240"/>
                    </a:cubicBezTo>
                    <a:cubicBezTo>
                      <a:pt x="271" y="252"/>
                      <a:pt x="298" y="176"/>
                      <a:pt x="247" y="1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25" name="Freeform 24">
                <a:extLst>
                  <a:ext uri="{FF2B5EF4-FFF2-40B4-BE49-F238E27FC236}">
                    <a16:creationId xmlns:a16="http://schemas.microsoft.com/office/drawing/2014/main" id="{C3BA5C2C-9AC9-428C-97A2-25F58ED7773B}"/>
                  </a:ext>
                </a:extLst>
              </p:cNvPr>
              <p:cNvSpPr>
                <a:spLocks/>
              </p:cNvSpPr>
              <p:nvPr/>
            </p:nvSpPr>
            <p:spPr bwMode="auto">
              <a:xfrm>
                <a:off x="4119563" y="3390901"/>
                <a:ext cx="2595562" cy="1905000"/>
              </a:xfrm>
              <a:custGeom>
                <a:avLst/>
                <a:gdLst>
                  <a:gd name="T0" fmla="*/ 820 w 1635"/>
                  <a:gd name="T1" fmla="*/ 0 h 1200"/>
                  <a:gd name="T2" fmla="*/ 1635 w 1635"/>
                  <a:gd name="T3" fmla="*/ 498 h 1200"/>
                  <a:gd name="T4" fmla="*/ 1635 w 1635"/>
                  <a:gd name="T5" fmla="*/ 1200 h 1200"/>
                  <a:gd name="T6" fmla="*/ 820 w 1635"/>
                  <a:gd name="T7" fmla="*/ 705 h 1200"/>
                  <a:gd name="T8" fmla="*/ 0 w 1635"/>
                  <a:gd name="T9" fmla="*/ 1200 h 1200"/>
                  <a:gd name="T10" fmla="*/ 0 w 1635"/>
                  <a:gd name="T11" fmla="*/ 496 h 1200"/>
                  <a:gd name="T12" fmla="*/ 820 w 1635"/>
                  <a:gd name="T13" fmla="*/ 0 h 1200"/>
                  <a:gd name="T14" fmla="*/ 820 w 1635"/>
                  <a:gd name="T15" fmla="*/ 0 h 12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5" h="1200">
                    <a:moveTo>
                      <a:pt x="820" y="0"/>
                    </a:moveTo>
                    <a:lnTo>
                      <a:pt x="1635" y="498"/>
                    </a:lnTo>
                    <a:lnTo>
                      <a:pt x="1635" y="1200"/>
                    </a:lnTo>
                    <a:lnTo>
                      <a:pt x="820" y="705"/>
                    </a:lnTo>
                    <a:lnTo>
                      <a:pt x="0" y="1200"/>
                    </a:lnTo>
                    <a:lnTo>
                      <a:pt x="0" y="496"/>
                    </a:lnTo>
                    <a:lnTo>
                      <a:pt x="820" y="0"/>
                    </a:lnTo>
                    <a:lnTo>
                      <a:pt x="82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26" name="Freeform 25">
                <a:extLst>
                  <a:ext uri="{FF2B5EF4-FFF2-40B4-BE49-F238E27FC236}">
                    <a16:creationId xmlns:a16="http://schemas.microsoft.com/office/drawing/2014/main" id="{6E801C44-D99B-4A98-9C44-939B89EE4FB0}"/>
                  </a:ext>
                </a:extLst>
              </p:cNvPr>
              <p:cNvSpPr>
                <a:spLocks/>
              </p:cNvSpPr>
              <p:nvPr/>
            </p:nvSpPr>
            <p:spPr bwMode="auto">
              <a:xfrm>
                <a:off x="6223000" y="4995863"/>
                <a:ext cx="492125" cy="568325"/>
              </a:xfrm>
              <a:custGeom>
                <a:avLst/>
                <a:gdLst>
                  <a:gd name="T0" fmla="*/ 310 w 310"/>
                  <a:gd name="T1" fmla="*/ 189 h 358"/>
                  <a:gd name="T2" fmla="*/ 0 w 310"/>
                  <a:gd name="T3" fmla="*/ 0 h 358"/>
                  <a:gd name="T4" fmla="*/ 0 w 310"/>
                  <a:gd name="T5" fmla="*/ 358 h 358"/>
                  <a:gd name="T6" fmla="*/ 310 w 310"/>
                  <a:gd name="T7" fmla="*/ 189 h 358"/>
                  <a:gd name="T8" fmla="*/ 310 w 310"/>
                  <a:gd name="T9" fmla="*/ 189 h 358"/>
                </a:gdLst>
                <a:ahLst/>
                <a:cxnLst>
                  <a:cxn ang="0">
                    <a:pos x="T0" y="T1"/>
                  </a:cxn>
                  <a:cxn ang="0">
                    <a:pos x="T2" y="T3"/>
                  </a:cxn>
                  <a:cxn ang="0">
                    <a:pos x="T4" y="T5"/>
                  </a:cxn>
                  <a:cxn ang="0">
                    <a:pos x="T6" y="T7"/>
                  </a:cxn>
                  <a:cxn ang="0">
                    <a:pos x="T8" y="T9"/>
                  </a:cxn>
                </a:cxnLst>
                <a:rect l="0" t="0" r="r" b="b"/>
                <a:pathLst>
                  <a:path w="310" h="358">
                    <a:moveTo>
                      <a:pt x="310" y="189"/>
                    </a:moveTo>
                    <a:lnTo>
                      <a:pt x="0" y="0"/>
                    </a:lnTo>
                    <a:lnTo>
                      <a:pt x="0" y="358"/>
                    </a:lnTo>
                    <a:lnTo>
                      <a:pt x="310" y="189"/>
                    </a:lnTo>
                    <a:lnTo>
                      <a:pt x="310" y="189"/>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27" name="Freeform 26">
                <a:extLst>
                  <a:ext uri="{FF2B5EF4-FFF2-40B4-BE49-F238E27FC236}">
                    <a16:creationId xmlns:a16="http://schemas.microsoft.com/office/drawing/2014/main" id="{8516E799-7549-4B61-83A6-790CC554D537}"/>
                  </a:ext>
                </a:extLst>
              </p:cNvPr>
              <p:cNvSpPr>
                <a:spLocks/>
              </p:cNvSpPr>
              <p:nvPr/>
            </p:nvSpPr>
            <p:spPr bwMode="auto">
              <a:xfrm>
                <a:off x="4119563" y="4995863"/>
                <a:ext cx="492125" cy="568325"/>
              </a:xfrm>
              <a:custGeom>
                <a:avLst/>
                <a:gdLst>
                  <a:gd name="T0" fmla="*/ 0 w 310"/>
                  <a:gd name="T1" fmla="*/ 189 h 358"/>
                  <a:gd name="T2" fmla="*/ 310 w 310"/>
                  <a:gd name="T3" fmla="*/ 0 h 358"/>
                  <a:gd name="T4" fmla="*/ 310 w 310"/>
                  <a:gd name="T5" fmla="*/ 358 h 358"/>
                  <a:gd name="T6" fmla="*/ 0 w 310"/>
                  <a:gd name="T7" fmla="*/ 189 h 358"/>
                  <a:gd name="T8" fmla="*/ 0 w 310"/>
                  <a:gd name="T9" fmla="*/ 189 h 358"/>
                </a:gdLst>
                <a:ahLst/>
                <a:cxnLst>
                  <a:cxn ang="0">
                    <a:pos x="T0" y="T1"/>
                  </a:cxn>
                  <a:cxn ang="0">
                    <a:pos x="T2" y="T3"/>
                  </a:cxn>
                  <a:cxn ang="0">
                    <a:pos x="T4" y="T5"/>
                  </a:cxn>
                  <a:cxn ang="0">
                    <a:pos x="T6" y="T7"/>
                  </a:cxn>
                  <a:cxn ang="0">
                    <a:pos x="T8" y="T9"/>
                  </a:cxn>
                </a:cxnLst>
                <a:rect l="0" t="0" r="r" b="b"/>
                <a:pathLst>
                  <a:path w="310" h="358">
                    <a:moveTo>
                      <a:pt x="0" y="189"/>
                    </a:moveTo>
                    <a:lnTo>
                      <a:pt x="310" y="0"/>
                    </a:lnTo>
                    <a:lnTo>
                      <a:pt x="310" y="358"/>
                    </a:lnTo>
                    <a:lnTo>
                      <a:pt x="0" y="189"/>
                    </a:lnTo>
                    <a:lnTo>
                      <a:pt x="0" y="189"/>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28" name="Freeform 27">
                <a:extLst>
                  <a:ext uri="{FF2B5EF4-FFF2-40B4-BE49-F238E27FC236}">
                    <a16:creationId xmlns:a16="http://schemas.microsoft.com/office/drawing/2014/main" id="{699448A9-9C78-427D-BD79-BD57A1A021F5}"/>
                  </a:ext>
                </a:extLst>
              </p:cNvPr>
              <p:cNvSpPr>
                <a:spLocks/>
              </p:cNvSpPr>
              <p:nvPr/>
            </p:nvSpPr>
            <p:spPr bwMode="auto">
              <a:xfrm>
                <a:off x="4684713" y="3462338"/>
                <a:ext cx="1465262" cy="1233488"/>
              </a:xfrm>
              <a:custGeom>
                <a:avLst/>
                <a:gdLst>
                  <a:gd name="T0" fmla="*/ 462 w 923"/>
                  <a:gd name="T1" fmla="*/ 0 h 777"/>
                  <a:gd name="T2" fmla="*/ 923 w 923"/>
                  <a:gd name="T3" fmla="*/ 281 h 777"/>
                  <a:gd name="T4" fmla="*/ 923 w 923"/>
                  <a:gd name="T5" fmla="*/ 528 h 777"/>
                  <a:gd name="T6" fmla="*/ 724 w 923"/>
                  <a:gd name="T7" fmla="*/ 414 h 777"/>
                  <a:gd name="T8" fmla="*/ 724 w 923"/>
                  <a:gd name="T9" fmla="*/ 775 h 777"/>
                  <a:gd name="T10" fmla="*/ 464 w 923"/>
                  <a:gd name="T11" fmla="*/ 617 h 777"/>
                  <a:gd name="T12" fmla="*/ 199 w 923"/>
                  <a:gd name="T13" fmla="*/ 777 h 777"/>
                  <a:gd name="T14" fmla="*/ 199 w 923"/>
                  <a:gd name="T15" fmla="*/ 414 h 777"/>
                  <a:gd name="T16" fmla="*/ 0 w 923"/>
                  <a:gd name="T17" fmla="*/ 528 h 777"/>
                  <a:gd name="T18" fmla="*/ 0 w 923"/>
                  <a:gd name="T19" fmla="*/ 280 h 777"/>
                  <a:gd name="T20" fmla="*/ 462 w 923"/>
                  <a:gd name="T21" fmla="*/ 0 h 777"/>
                  <a:gd name="T22" fmla="*/ 462 w 923"/>
                  <a:gd name="T23"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3" h="777">
                    <a:moveTo>
                      <a:pt x="462" y="0"/>
                    </a:moveTo>
                    <a:lnTo>
                      <a:pt x="923" y="281"/>
                    </a:lnTo>
                    <a:lnTo>
                      <a:pt x="923" y="528"/>
                    </a:lnTo>
                    <a:lnTo>
                      <a:pt x="724" y="414"/>
                    </a:lnTo>
                    <a:lnTo>
                      <a:pt x="724" y="775"/>
                    </a:lnTo>
                    <a:lnTo>
                      <a:pt x="464" y="617"/>
                    </a:lnTo>
                    <a:lnTo>
                      <a:pt x="199" y="777"/>
                    </a:lnTo>
                    <a:lnTo>
                      <a:pt x="199" y="414"/>
                    </a:lnTo>
                    <a:lnTo>
                      <a:pt x="0" y="528"/>
                    </a:lnTo>
                    <a:lnTo>
                      <a:pt x="0" y="280"/>
                    </a:lnTo>
                    <a:lnTo>
                      <a:pt x="462" y="0"/>
                    </a:lnTo>
                    <a:lnTo>
                      <a:pt x="462"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29" name="Freeform 28">
                <a:extLst>
                  <a:ext uri="{FF2B5EF4-FFF2-40B4-BE49-F238E27FC236}">
                    <a16:creationId xmlns:a16="http://schemas.microsoft.com/office/drawing/2014/main" id="{57360CF7-43A4-48A8-84D0-0429BF2AEF09}"/>
                  </a:ext>
                </a:extLst>
              </p:cNvPr>
              <p:cNvSpPr>
                <a:spLocks/>
              </p:cNvSpPr>
              <p:nvPr/>
            </p:nvSpPr>
            <p:spPr bwMode="auto">
              <a:xfrm>
                <a:off x="5405438" y="3759201"/>
                <a:ext cx="15875" cy="60325"/>
              </a:xfrm>
              <a:custGeom>
                <a:avLst/>
                <a:gdLst>
                  <a:gd name="T0" fmla="*/ 23 w 23"/>
                  <a:gd name="T1" fmla="*/ 80 h 90"/>
                  <a:gd name="T2" fmla="*/ 11 w 23"/>
                  <a:gd name="T3" fmla="*/ 90 h 90"/>
                  <a:gd name="T4" fmla="*/ 11 w 23"/>
                  <a:gd name="T5" fmla="*/ 90 h 90"/>
                  <a:gd name="T6" fmla="*/ 0 w 23"/>
                  <a:gd name="T7" fmla="*/ 80 h 90"/>
                  <a:gd name="T8" fmla="*/ 0 w 23"/>
                  <a:gd name="T9" fmla="*/ 10 h 90"/>
                  <a:gd name="T10" fmla="*/ 11 w 23"/>
                  <a:gd name="T11" fmla="*/ 0 h 90"/>
                  <a:gd name="T12" fmla="*/ 11 w 23"/>
                  <a:gd name="T13" fmla="*/ 0 h 90"/>
                  <a:gd name="T14" fmla="*/ 23 w 23"/>
                  <a:gd name="T15" fmla="*/ 10 h 90"/>
                  <a:gd name="T16" fmla="*/ 23 w 23"/>
                  <a:gd name="T17" fmla="*/ 8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90">
                    <a:moveTo>
                      <a:pt x="23" y="80"/>
                    </a:moveTo>
                    <a:cubicBezTo>
                      <a:pt x="23" y="86"/>
                      <a:pt x="18" y="90"/>
                      <a:pt x="11" y="90"/>
                    </a:cubicBezTo>
                    <a:cubicBezTo>
                      <a:pt x="11" y="90"/>
                      <a:pt x="11" y="90"/>
                      <a:pt x="11" y="90"/>
                    </a:cubicBezTo>
                    <a:cubicBezTo>
                      <a:pt x="5" y="90"/>
                      <a:pt x="0" y="86"/>
                      <a:pt x="0" y="80"/>
                    </a:cubicBezTo>
                    <a:cubicBezTo>
                      <a:pt x="0" y="10"/>
                      <a:pt x="0" y="10"/>
                      <a:pt x="0" y="10"/>
                    </a:cubicBezTo>
                    <a:cubicBezTo>
                      <a:pt x="0" y="5"/>
                      <a:pt x="5" y="0"/>
                      <a:pt x="11" y="0"/>
                    </a:cubicBezTo>
                    <a:cubicBezTo>
                      <a:pt x="11" y="0"/>
                      <a:pt x="11" y="0"/>
                      <a:pt x="11" y="0"/>
                    </a:cubicBezTo>
                    <a:cubicBezTo>
                      <a:pt x="18" y="0"/>
                      <a:pt x="23" y="5"/>
                      <a:pt x="23" y="10"/>
                    </a:cubicBezTo>
                    <a:cubicBezTo>
                      <a:pt x="23" y="80"/>
                      <a:pt x="23" y="80"/>
                      <a:pt x="23"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30" name="Freeform 29">
                <a:extLst>
                  <a:ext uri="{FF2B5EF4-FFF2-40B4-BE49-F238E27FC236}">
                    <a16:creationId xmlns:a16="http://schemas.microsoft.com/office/drawing/2014/main" id="{10365F85-FC80-41C2-B0DE-3BC4F157384D}"/>
                  </a:ext>
                </a:extLst>
              </p:cNvPr>
              <p:cNvSpPr>
                <a:spLocks/>
              </p:cNvSpPr>
              <p:nvPr/>
            </p:nvSpPr>
            <p:spPr bwMode="auto">
              <a:xfrm>
                <a:off x="5210175" y="3851276"/>
                <a:ext cx="50800" cy="47625"/>
              </a:xfrm>
              <a:custGeom>
                <a:avLst/>
                <a:gdLst>
                  <a:gd name="T0" fmla="*/ 72 w 76"/>
                  <a:gd name="T1" fmla="*/ 51 h 72"/>
                  <a:gd name="T2" fmla="*/ 71 w 76"/>
                  <a:gd name="T3" fmla="*/ 66 h 72"/>
                  <a:gd name="T4" fmla="*/ 71 w 76"/>
                  <a:gd name="T5" fmla="*/ 66 h 72"/>
                  <a:gd name="T6" fmla="*/ 56 w 76"/>
                  <a:gd name="T7" fmla="*/ 68 h 72"/>
                  <a:gd name="T8" fmla="*/ 4 w 76"/>
                  <a:gd name="T9" fmla="*/ 21 h 72"/>
                  <a:gd name="T10" fmla="*/ 5 w 76"/>
                  <a:gd name="T11" fmla="*/ 6 h 72"/>
                  <a:gd name="T12" fmla="*/ 5 w 76"/>
                  <a:gd name="T13" fmla="*/ 6 h 72"/>
                  <a:gd name="T14" fmla="*/ 20 w 76"/>
                  <a:gd name="T15" fmla="*/ 4 h 72"/>
                  <a:gd name="T16" fmla="*/ 72 w 76"/>
                  <a:gd name="T17" fmla="*/ 5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2">
                    <a:moveTo>
                      <a:pt x="72" y="51"/>
                    </a:moveTo>
                    <a:cubicBezTo>
                      <a:pt x="76" y="54"/>
                      <a:pt x="75" y="61"/>
                      <a:pt x="71" y="66"/>
                    </a:cubicBezTo>
                    <a:cubicBezTo>
                      <a:pt x="71" y="66"/>
                      <a:pt x="71" y="66"/>
                      <a:pt x="71" y="66"/>
                    </a:cubicBezTo>
                    <a:cubicBezTo>
                      <a:pt x="67" y="71"/>
                      <a:pt x="60" y="72"/>
                      <a:pt x="56" y="68"/>
                    </a:cubicBezTo>
                    <a:cubicBezTo>
                      <a:pt x="4" y="21"/>
                      <a:pt x="4" y="21"/>
                      <a:pt x="4" y="21"/>
                    </a:cubicBezTo>
                    <a:cubicBezTo>
                      <a:pt x="0" y="18"/>
                      <a:pt x="0" y="11"/>
                      <a:pt x="5" y="6"/>
                    </a:cubicBezTo>
                    <a:cubicBezTo>
                      <a:pt x="5" y="6"/>
                      <a:pt x="5" y="6"/>
                      <a:pt x="5" y="6"/>
                    </a:cubicBezTo>
                    <a:cubicBezTo>
                      <a:pt x="9" y="1"/>
                      <a:pt x="16" y="0"/>
                      <a:pt x="20" y="4"/>
                    </a:cubicBezTo>
                    <a:cubicBezTo>
                      <a:pt x="72" y="51"/>
                      <a:pt x="72" y="51"/>
                      <a:pt x="72"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31" name="Freeform 30">
                <a:extLst>
                  <a:ext uri="{FF2B5EF4-FFF2-40B4-BE49-F238E27FC236}">
                    <a16:creationId xmlns:a16="http://schemas.microsoft.com/office/drawing/2014/main" id="{401FA3EF-5165-46A0-83FB-A756E58EAEB8}"/>
                  </a:ext>
                </a:extLst>
              </p:cNvPr>
              <p:cNvSpPr>
                <a:spLocks/>
              </p:cNvSpPr>
              <p:nvPr/>
            </p:nvSpPr>
            <p:spPr bwMode="auto">
              <a:xfrm>
                <a:off x="5149850" y="4052888"/>
                <a:ext cx="60325" cy="22225"/>
              </a:xfrm>
              <a:custGeom>
                <a:avLst/>
                <a:gdLst>
                  <a:gd name="T0" fmla="*/ 79 w 91"/>
                  <a:gd name="T1" fmla="*/ 0 h 32"/>
                  <a:gd name="T2" fmla="*/ 90 w 91"/>
                  <a:gd name="T3" fmla="*/ 11 h 32"/>
                  <a:gd name="T4" fmla="*/ 90 w 91"/>
                  <a:gd name="T5" fmla="*/ 11 h 32"/>
                  <a:gd name="T6" fmla="*/ 82 w 91"/>
                  <a:gd name="T7" fmla="*/ 24 h 32"/>
                  <a:gd name="T8" fmla="*/ 12 w 91"/>
                  <a:gd name="T9" fmla="*/ 31 h 32"/>
                  <a:gd name="T10" fmla="*/ 1 w 91"/>
                  <a:gd name="T11" fmla="*/ 20 h 32"/>
                  <a:gd name="T12" fmla="*/ 1 w 91"/>
                  <a:gd name="T13" fmla="*/ 20 h 32"/>
                  <a:gd name="T14" fmla="*/ 10 w 91"/>
                  <a:gd name="T15" fmla="*/ 8 h 32"/>
                  <a:gd name="T16" fmla="*/ 79 w 91"/>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32">
                    <a:moveTo>
                      <a:pt x="79" y="0"/>
                    </a:moveTo>
                    <a:cubicBezTo>
                      <a:pt x="84" y="0"/>
                      <a:pt x="89" y="5"/>
                      <a:pt x="90" y="11"/>
                    </a:cubicBezTo>
                    <a:cubicBezTo>
                      <a:pt x="90" y="11"/>
                      <a:pt x="90" y="11"/>
                      <a:pt x="90" y="11"/>
                    </a:cubicBezTo>
                    <a:cubicBezTo>
                      <a:pt x="91" y="18"/>
                      <a:pt x="87" y="23"/>
                      <a:pt x="82" y="24"/>
                    </a:cubicBezTo>
                    <a:cubicBezTo>
                      <a:pt x="12" y="31"/>
                      <a:pt x="12" y="31"/>
                      <a:pt x="12" y="31"/>
                    </a:cubicBezTo>
                    <a:cubicBezTo>
                      <a:pt x="7" y="32"/>
                      <a:pt x="2" y="27"/>
                      <a:pt x="1" y="20"/>
                    </a:cubicBezTo>
                    <a:cubicBezTo>
                      <a:pt x="1" y="20"/>
                      <a:pt x="1" y="20"/>
                      <a:pt x="1" y="20"/>
                    </a:cubicBezTo>
                    <a:cubicBezTo>
                      <a:pt x="0" y="14"/>
                      <a:pt x="4" y="8"/>
                      <a:pt x="10" y="8"/>
                    </a:cubicBezTo>
                    <a:cubicBezTo>
                      <a:pt x="79" y="0"/>
                      <a:pt x="79" y="0"/>
                      <a:pt x="7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32" name="Freeform 31">
                <a:extLst>
                  <a:ext uri="{FF2B5EF4-FFF2-40B4-BE49-F238E27FC236}">
                    <a16:creationId xmlns:a16="http://schemas.microsoft.com/office/drawing/2014/main" id="{252C3171-008A-4172-AD19-6DE360B43DE3}"/>
                  </a:ext>
                </a:extLst>
              </p:cNvPr>
              <p:cNvSpPr>
                <a:spLocks/>
              </p:cNvSpPr>
              <p:nvPr/>
            </p:nvSpPr>
            <p:spPr bwMode="auto">
              <a:xfrm>
                <a:off x="5632450" y="4040188"/>
                <a:ext cx="60325" cy="20638"/>
              </a:xfrm>
              <a:custGeom>
                <a:avLst/>
                <a:gdLst>
                  <a:gd name="T0" fmla="*/ 9 w 90"/>
                  <a:gd name="T1" fmla="*/ 24 h 32"/>
                  <a:gd name="T2" fmla="*/ 1 w 90"/>
                  <a:gd name="T3" fmla="*/ 11 h 32"/>
                  <a:gd name="T4" fmla="*/ 1 w 90"/>
                  <a:gd name="T5" fmla="*/ 11 h 32"/>
                  <a:gd name="T6" fmla="*/ 11 w 90"/>
                  <a:gd name="T7" fmla="*/ 1 h 32"/>
                  <a:gd name="T8" fmla="*/ 81 w 90"/>
                  <a:gd name="T9" fmla="*/ 8 h 32"/>
                  <a:gd name="T10" fmla="*/ 90 w 90"/>
                  <a:gd name="T11" fmla="*/ 21 h 32"/>
                  <a:gd name="T12" fmla="*/ 90 w 90"/>
                  <a:gd name="T13" fmla="*/ 21 h 32"/>
                  <a:gd name="T14" fmla="*/ 79 w 90"/>
                  <a:gd name="T15" fmla="*/ 31 h 32"/>
                  <a:gd name="T16" fmla="*/ 9 w 90"/>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32">
                    <a:moveTo>
                      <a:pt x="9" y="24"/>
                    </a:moveTo>
                    <a:cubicBezTo>
                      <a:pt x="4" y="23"/>
                      <a:pt x="0" y="18"/>
                      <a:pt x="1" y="11"/>
                    </a:cubicBezTo>
                    <a:cubicBezTo>
                      <a:pt x="1" y="11"/>
                      <a:pt x="1" y="11"/>
                      <a:pt x="1" y="11"/>
                    </a:cubicBezTo>
                    <a:cubicBezTo>
                      <a:pt x="1" y="5"/>
                      <a:pt x="6" y="0"/>
                      <a:pt x="11" y="1"/>
                    </a:cubicBezTo>
                    <a:cubicBezTo>
                      <a:pt x="81" y="8"/>
                      <a:pt x="81" y="8"/>
                      <a:pt x="81" y="8"/>
                    </a:cubicBezTo>
                    <a:cubicBezTo>
                      <a:pt x="86" y="9"/>
                      <a:pt x="90" y="14"/>
                      <a:pt x="90" y="21"/>
                    </a:cubicBezTo>
                    <a:cubicBezTo>
                      <a:pt x="90" y="21"/>
                      <a:pt x="90" y="21"/>
                      <a:pt x="90" y="21"/>
                    </a:cubicBezTo>
                    <a:cubicBezTo>
                      <a:pt x="89" y="27"/>
                      <a:pt x="84" y="32"/>
                      <a:pt x="79" y="31"/>
                    </a:cubicBezTo>
                    <a:cubicBezTo>
                      <a:pt x="9" y="24"/>
                      <a:pt x="9" y="24"/>
                      <a:pt x="9"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33" name="Freeform 32">
                <a:extLst>
                  <a:ext uri="{FF2B5EF4-FFF2-40B4-BE49-F238E27FC236}">
                    <a16:creationId xmlns:a16="http://schemas.microsoft.com/office/drawing/2014/main" id="{08F351F4-6D5D-4B14-A790-D97630D0D8A5}"/>
                  </a:ext>
                </a:extLst>
              </p:cNvPr>
              <p:cNvSpPr>
                <a:spLocks/>
              </p:cNvSpPr>
              <p:nvPr/>
            </p:nvSpPr>
            <p:spPr bwMode="auto">
              <a:xfrm>
                <a:off x="5570538" y="3841751"/>
                <a:ext cx="50800" cy="46038"/>
              </a:xfrm>
              <a:custGeom>
                <a:avLst/>
                <a:gdLst>
                  <a:gd name="T0" fmla="*/ 20 w 75"/>
                  <a:gd name="T1" fmla="*/ 68 h 71"/>
                  <a:gd name="T2" fmla="*/ 4 w 75"/>
                  <a:gd name="T3" fmla="*/ 66 h 71"/>
                  <a:gd name="T4" fmla="*/ 4 w 75"/>
                  <a:gd name="T5" fmla="*/ 66 h 71"/>
                  <a:gd name="T6" fmla="*/ 4 w 75"/>
                  <a:gd name="T7" fmla="*/ 50 h 71"/>
                  <a:gd name="T8" fmla="*/ 56 w 75"/>
                  <a:gd name="T9" fmla="*/ 3 h 71"/>
                  <a:gd name="T10" fmla="*/ 71 w 75"/>
                  <a:gd name="T11" fmla="*/ 6 h 71"/>
                  <a:gd name="T12" fmla="*/ 71 w 75"/>
                  <a:gd name="T13" fmla="*/ 6 h 71"/>
                  <a:gd name="T14" fmla="*/ 72 w 75"/>
                  <a:gd name="T15" fmla="*/ 21 h 71"/>
                  <a:gd name="T16" fmla="*/ 20 w 75"/>
                  <a:gd name="T17" fmla="*/ 6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1">
                    <a:moveTo>
                      <a:pt x="20" y="68"/>
                    </a:moveTo>
                    <a:cubicBezTo>
                      <a:pt x="16" y="71"/>
                      <a:pt x="9" y="70"/>
                      <a:pt x="4" y="66"/>
                    </a:cubicBezTo>
                    <a:cubicBezTo>
                      <a:pt x="4" y="66"/>
                      <a:pt x="4" y="66"/>
                      <a:pt x="4" y="66"/>
                    </a:cubicBezTo>
                    <a:cubicBezTo>
                      <a:pt x="0" y="61"/>
                      <a:pt x="0" y="54"/>
                      <a:pt x="4" y="50"/>
                    </a:cubicBezTo>
                    <a:cubicBezTo>
                      <a:pt x="56" y="3"/>
                      <a:pt x="56" y="3"/>
                      <a:pt x="56" y="3"/>
                    </a:cubicBezTo>
                    <a:cubicBezTo>
                      <a:pt x="60" y="0"/>
                      <a:pt x="67" y="1"/>
                      <a:pt x="71" y="6"/>
                    </a:cubicBezTo>
                    <a:cubicBezTo>
                      <a:pt x="71" y="6"/>
                      <a:pt x="71" y="6"/>
                      <a:pt x="71" y="6"/>
                    </a:cubicBezTo>
                    <a:cubicBezTo>
                      <a:pt x="75" y="10"/>
                      <a:pt x="75" y="17"/>
                      <a:pt x="72" y="21"/>
                    </a:cubicBezTo>
                    <a:cubicBezTo>
                      <a:pt x="20" y="68"/>
                      <a:pt x="20" y="68"/>
                      <a:pt x="2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sp>
            <p:nvSpPr>
              <p:cNvPr id="34" name="Freeform 33">
                <a:extLst>
                  <a:ext uri="{FF2B5EF4-FFF2-40B4-BE49-F238E27FC236}">
                    <a16:creationId xmlns:a16="http://schemas.microsoft.com/office/drawing/2014/main" id="{EBED3E3A-F7DE-4533-B64D-DE1AA6C7C787}"/>
                  </a:ext>
                </a:extLst>
              </p:cNvPr>
              <p:cNvSpPr>
                <a:spLocks noEditPoints="1"/>
              </p:cNvSpPr>
              <p:nvPr/>
            </p:nvSpPr>
            <p:spPr bwMode="auto">
              <a:xfrm>
                <a:off x="5246688" y="3844926"/>
                <a:ext cx="333375" cy="463550"/>
              </a:xfrm>
              <a:custGeom>
                <a:avLst/>
                <a:gdLst>
                  <a:gd name="T0" fmla="*/ 328 w 499"/>
                  <a:gd name="T1" fmla="*/ 596 h 696"/>
                  <a:gd name="T2" fmla="*/ 320 w 499"/>
                  <a:gd name="T3" fmla="*/ 614 h 696"/>
                  <a:gd name="T4" fmla="*/ 309 w 499"/>
                  <a:gd name="T5" fmla="*/ 617 h 696"/>
                  <a:gd name="T6" fmla="*/ 189 w 499"/>
                  <a:gd name="T7" fmla="*/ 617 h 696"/>
                  <a:gd name="T8" fmla="*/ 179 w 499"/>
                  <a:gd name="T9" fmla="*/ 614 h 696"/>
                  <a:gd name="T10" fmla="*/ 170 w 499"/>
                  <a:gd name="T11" fmla="*/ 596 h 696"/>
                  <a:gd name="T12" fmla="*/ 170 w 499"/>
                  <a:gd name="T13" fmla="*/ 528 h 696"/>
                  <a:gd name="T14" fmla="*/ 328 w 499"/>
                  <a:gd name="T15" fmla="*/ 528 h 696"/>
                  <a:gd name="T16" fmla="*/ 328 w 499"/>
                  <a:gd name="T17" fmla="*/ 596 h 696"/>
                  <a:gd name="T18" fmla="*/ 156 w 499"/>
                  <a:gd name="T19" fmla="*/ 125 h 696"/>
                  <a:gd name="T20" fmla="*/ 94 w 499"/>
                  <a:gd name="T21" fmla="*/ 249 h 696"/>
                  <a:gd name="T22" fmla="*/ 149 w 499"/>
                  <a:gd name="T23" fmla="*/ 368 h 696"/>
                  <a:gd name="T24" fmla="*/ 151 w 499"/>
                  <a:gd name="T25" fmla="*/ 384 h 696"/>
                  <a:gd name="T26" fmla="*/ 151 w 499"/>
                  <a:gd name="T27" fmla="*/ 384 h 696"/>
                  <a:gd name="T28" fmla="*/ 134 w 499"/>
                  <a:gd name="T29" fmla="*/ 386 h 696"/>
                  <a:gd name="T30" fmla="*/ 70 w 499"/>
                  <a:gd name="T31" fmla="*/ 249 h 696"/>
                  <a:gd name="T32" fmla="*/ 142 w 499"/>
                  <a:gd name="T33" fmla="*/ 106 h 696"/>
                  <a:gd name="T34" fmla="*/ 159 w 499"/>
                  <a:gd name="T35" fmla="*/ 109 h 696"/>
                  <a:gd name="T36" fmla="*/ 159 w 499"/>
                  <a:gd name="T37" fmla="*/ 109 h 696"/>
                  <a:gd name="T38" fmla="*/ 156 w 499"/>
                  <a:gd name="T39" fmla="*/ 125 h 696"/>
                  <a:gd name="T40" fmla="*/ 499 w 499"/>
                  <a:gd name="T41" fmla="*/ 249 h 696"/>
                  <a:gd name="T42" fmla="*/ 249 w 499"/>
                  <a:gd name="T43" fmla="*/ 0 h 696"/>
                  <a:gd name="T44" fmla="*/ 0 w 499"/>
                  <a:gd name="T45" fmla="*/ 249 h 696"/>
                  <a:gd name="T46" fmla="*/ 146 w 499"/>
                  <a:gd name="T47" fmla="*/ 477 h 696"/>
                  <a:gd name="T48" fmla="*/ 146 w 499"/>
                  <a:gd name="T49" fmla="*/ 528 h 696"/>
                  <a:gd name="T50" fmla="*/ 146 w 499"/>
                  <a:gd name="T51" fmla="*/ 596 h 696"/>
                  <a:gd name="T52" fmla="*/ 182 w 499"/>
                  <a:gd name="T53" fmla="*/ 640 h 696"/>
                  <a:gd name="T54" fmla="*/ 188 w 499"/>
                  <a:gd name="T55" fmla="*/ 658 h 696"/>
                  <a:gd name="T56" fmla="*/ 232 w 499"/>
                  <a:gd name="T57" fmla="*/ 696 h 696"/>
                  <a:gd name="T58" fmla="*/ 266 w 499"/>
                  <a:gd name="T59" fmla="*/ 696 h 696"/>
                  <a:gd name="T60" fmla="*/ 310 w 499"/>
                  <a:gd name="T61" fmla="*/ 658 h 696"/>
                  <a:gd name="T62" fmla="*/ 316 w 499"/>
                  <a:gd name="T63" fmla="*/ 640 h 696"/>
                  <a:gd name="T64" fmla="*/ 352 w 499"/>
                  <a:gd name="T65" fmla="*/ 596 h 696"/>
                  <a:gd name="T66" fmla="*/ 352 w 499"/>
                  <a:gd name="T67" fmla="*/ 504 h 696"/>
                  <a:gd name="T68" fmla="*/ 352 w 499"/>
                  <a:gd name="T69" fmla="*/ 477 h 696"/>
                  <a:gd name="T70" fmla="*/ 499 w 499"/>
                  <a:gd name="T71" fmla="*/ 249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9" h="696">
                    <a:moveTo>
                      <a:pt x="328" y="596"/>
                    </a:moveTo>
                    <a:cubicBezTo>
                      <a:pt x="328" y="603"/>
                      <a:pt x="325" y="610"/>
                      <a:pt x="320" y="614"/>
                    </a:cubicBezTo>
                    <a:cubicBezTo>
                      <a:pt x="317" y="616"/>
                      <a:pt x="313" y="617"/>
                      <a:pt x="309" y="617"/>
                    </a:cubicBezTo>
                    <a:cubicBezTo>
                      <a:pt x="189" y="617"/>
                      <a:pt x="189" y="617"/>
                      <a:pt x="189" y="617"/>
                    </a:cubicBezTo>
                    <a:cubicBezTo>
                      <a:pt x="185" y="617"/>
                      <a:pt x="182" y="616"/>
                      <a:pt x="179" y="614"/>
                    </a:cubicBezTo>
                    <a:cubicBezTo>
                      <a:pt x="174" y="610"/>
                      <a:pt x="170" y="603"/>
                      <a:pt x="170" y="596"/>
                    </a:cubicBezTo>
                    <a:cubicBezTo>
                      <a:pt x="170" y="528"/>
                      <a:pt x="170" y="528"/>
                      <a:pt x="170" y="528"/>
                    </a:cubicBezTo>
                    <a:cubicBezTo>
                      <a:pt x="328" y="528"/>
                      <a:pt x="328" y="528"/>
                      <a:pt x="328" y="528"/>
                    </a:cubicBezTo>
                    <a:cubicBezTo>
                      <a:pt x="328" y="596"/>
                      <a:pt x="328" y="596"/>
                      <a:pt x="328" y="596"/>
                    </a:cubicBezTo>
                    <a:close/>
                    <a:moveTo>
                      <a:pt x="156" y="125"/>
                    </a:moveTo>
                    <a:cubicBezTo>
                      <a:pt x="118" y="153"/>
                      <a:pt x="94" y="198"/>
                      <a:pt x="94" y="249"/>
                    </a:cubicBezTo>
                    <a:cubicBezTo>
                      <a:pt x="94" y="297"/>
                      <a:pt x="115" y="340"/>
                      <a:pt x="149" y="368"/>
                    </a:cubicBezTo>
                    <a:cubicBezTo>
                      <a:pt x="154" y="372"/>
                      <a:pt x="155" y="379"/>
                      <a:pt x="151" y="384"/>
                    </a:cubicBezTo>
                    <a:cubicBezTo>
                      <a:pt x="151" y="384"/>
                      <a:pt x="151" y="384"/>
                      <a:pt x="151" y="384"/>
                    </a:cubicBezTo>
                    <a:cubicBezTo>
                      <a:pt x="147" y="390"/>
                      <a:pt x="139" y="391"/>
                      <a:pt x="134" y="386"/>
                    </a:cubicBezTo>
                    <a:cubicBezTo>
                      <a:pt x="95" y="353"/>
                      <a:pt x="70" y="304"/>
                      <a:pt x="70" y="249"/>
                    </a:cubicBezTo>
                    <a:cubicBezTo>
                      <a:pt x="70" y="191"/>
                      <a:pt x="98" y="139"/>
                      <a:pt x="142" y="106"/>
                    </a:cubicBezTo>
                    <a:cubicBezTo>
                      <a:pt x="147" y="102"/>
                      <a:pt x="155" y="103"/>
                      <a:pt x="159" y="109"/>
                    </a:cubicBezTo>
                    <a:cubicBezTo>
                      <a:pt x="159" y="109"/>
                      <a:pt x="159" y="109"/>
                      <a:pt x="159" y="109"/>
                    </a:cubicBezTo>
                    <a:cubicBezTo>
                      <a:pt x="162" y="114"/>
                      <a:pt x="161" y="121"/>
                      <a:pt x="156" y="125"/>
                    </a:cubicBezTo>
                    <a:close/>
                    <a:moveTo>
                      <a:pt x="499" y="249"/>
                    </a:moveTo>
                    <a:cubicBezTo>
                      <a:pt x="499" y="112"/>
                      <a:pt x="387" y="0"/>
                      <a:pt x="249" y="0"/>
                    </a:cubicBezTo>
                    <a:cubicBezTo>
                      <a:pt x="111" y="0"/>
                      <a:pt x="0" y="112"/>
                      <a:pt x="0" y="249"/>
                    </a:cubicBezTo>
                    <a:cubicBezTo>
                      <a:pt x="0" y="350"/>
                      <a:pt x="60" y="437"/>
                      <a:pt x="146" y="477"/>
                    </a:cubicBezTo>
                    <a:cubicBezTo>
                      <a:pt x="146" y="528"/>
                      <a:pt x="146" y="528"/>
                      <a:pt x="146" y="528"/>
                    </a:cubicBezTo>
                    <a:cubicBezTo>
                      <a:pt x="146" y="596"/>
                      <a:pt x="146" y="596"/>
                      <a:pt x="146" y="596"/>
                    </a:cubicBezTo>
                    <a:cubicBezTo>
                      <a:pt x="146" y="618"/>
                      <a:pt x="162" y="637"/>
                      <a:pt x="182" y="640"/>
                    </a:cubicBezTo>
                    <a:cubicBezTo>
                      <a:pt x="184" y="646"/>
                      <a:pt x="186" y="652"/>
                      <a:pt x="188" y="658"/>
                    </a:cubicBezTo>
                    <a:cubicBezTo>
                      <a:pt x="199" y="682"/>
                      <a:pt x="218" y="696"/>
                      <a:pt x="232" y="696"/>
                    </a:cubicBezTo>
                    <a:cubicBezTo>
                      <a:pt x="266" y="696"/>
                      <a:pt x="266" y="696"/>
                      <a:pt x="266" y="696"/>
                    </a:cubicBezTo>
                    <a:cubicBezTo>
                      <a:pt x="281" y="696"/>
                      <a:pt x="299" y="682"/>
                      <a:pt x="310" y="658"/>
                    </a:cubicBezTo>
                    <a:cubicBezTo>
                      <a:pt x="313" y="652"/>
                      <a:pt x="315" y="646"/>
                      <a:pt x="316" y="640"/>
                    </a:cubicBezTo>
                    <a:cubicBezTo>
                      <a:pt x="336" y="637"/>
                      <a:pt x="352" y="618"/>
                      <a:pt x="352" y="596"/>
                    </a:cubicBezTo>
                    <a:cubicBezTo>
                      <a:pt x="352" y="504"/>
                      <a:pt x="352" y="504"/>
                      <a:pt x="352" y="504"/>
                    </a:cubicBezTo>
                    <a:cubicBezTo>
                      <a:pt x="352" y="477"/>
                      <a:pt x="352" y="477"/>
                      <a:pt x="352" y="477"/>
                    </a:cubicBezTo>
                    <a:cubicBezTo>
                      <a:pt x="438" y="437"/>
                      <a:pt x="499" y="350"/>
                      <a:pt x="499" y="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solidFill>
                    <a:schemeClr val="bg1"/>
                  </a:solidFill>
                </a:endParaRPr>
              </a:p>
            </p:txBody>
          </p:sp>
        </p:grpSp>
        <p:sp>
          <p:nvSpPr>
            <p:cNvPr id="79" name="Shape 48">
              <a:extLst>
                <a:ext uri="{FF2B5EF4-FFF2-40B4-BE49-F238E27FC236}">
                  <a16:creationId xmlns:a16="http://schemas.microsoft.com/office/drawing/2014/main" id="{8A537C08-B20E-4A05-9E6C-E5CAF26D58C8}"/>
                </a:ext>
              </a:extLst>
            </p:cNvPr>
            <p:cNvSpPr/>
            <p:nvPr/>
          </p:nvSpPr>
          <p:spPr>
            <a:xfrm>
              <a:off x="6281109" y="4160447"/>
              <a:ext cx="393698" cy="68063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r>
                <a:rPr lang="en-ID" sz="3600" dirty="0">
                  <a:solidFill>
                    <a:schemeClr val="bg1"/>
                  </a:solidFill>
                  <a:latin typeface="Lato "/>
                  <a:ea typeface="Lato Black" panose="020F0502020204030203" pitchFamily="34" charset="0"/>
                  <a:cs typeface="Lato Black" panose="020F0502020204030203" pitchFamily="34" charset="0"/>
                </a:rPr>
                <a:t>A</a:t>
              </a:r>
            </a:p>
          </p:txBody>
        </p:sp>
        <p:sp>
          <p:nvSpPr>
            <p:cNvPr id="87" name="Shape 48">
              <a:extLst>
                <a:ext uri="{FF2B5EF4-FFF2-40B4-BE49-F238E27FC236}">
                  <a16:creationId xmlns:a16="http://schemas.microsoft.com/office/drawing/2014/main" id="{36672345-05FF-4304-B783-791EACE21729}"/>
                </a:ext>
              </a:extLst>
            </p:cNvPr>
            <p:cNvSpPr/>
            <p:nvPr/>
          </p:nvSpPr>
          <p:spPr>
            <a:xfrm>
              <a:off x="6703225" y="3011488"/>
              <a:ext cx="393698" cy="68063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r>
                <a:rPr lang="en-ID" sz="3600" dirty="0">
                  <a:solidFill>
                    <a:schemeClr val="bg1"/>
                  </a:solidFill>
                  <a:latin typeface="Lato "/>
                  <a:ea typeface="Lato Black" panose="020F0502020204030203" pitchFamily="34" charset="0"/>
                  <a:cs typeface="Lato Black" panose="020F0502020204030203" pitchFamily="34" charset="0"/>
                </a:rPr>
                <a:t>B</a:t>
              </a:r>
            </a:p>
          </p:txBody>
        </p:sp>
        <p:sp>
          <p:nvSpPr>
            <p:cNvPr id="88" name="Shape 48">
              <a:extLst>
                <a:ext uri="{FF2B5EF4-FFF2-40B4-BE49-F238E27FC236}">
                  <a16:creationId xmlns:a16="http://schemas.microsoft.com/office/drawing/2014/main" id="{52CFE566-74A2-417C-BE7D-70B5298CCCAB}"/>
                </a:ext>
              </a:extLst>
            </p:cNvPr>
            <p:cNvSpPr/>
            <p:nvPr/>
          </p:nvSpPr>
          <p:spPr>
            <a:xfrm>
              <a:off x="7100106" y="2054226"/>
              <a:ext cx="393698" cy="68063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r>
                <a:rPr lang="en-ID" sz="3600" dirty="0">
                  <a:solidFill>
                    <a:schemeClr val="bg1"/>
                  </a:solidFill>
                  <a:latin typeface="Lato "/>
                  <a:ea typeface="Lato Black" panose="020F0502020204030203" pitchFamily="34" charset="0"/>
                  <a:cs typeface="Lato Black" panose="020F0502020204030203" pitchFamily="34" charset="0"/>
                </a:rPr>
                <a:t>C</a:t>
              </a:r>
            </a:p>
          </p:txBody>
        </p:sp>
        <p:sp>
          <p:nvSpPr>
            <p:cNvPr id="89" name="Shape 48">
              <a:extLst>
                <a:ext uri="{FF2B5EF4-FFF2-40B4-BE49-F238E27FC236}">
                  <a16:creationId xmlns:a16="http://schemas.microsoft.com/office/drawing/2014/main" id="{AD252DA1-BFAD-4B33-9757-4D5A22030386}"/>
                </a:ext>
              </a:extLst>
            </p:cNvPr>
            <p:cNvSpPr/>
            <p:nvPr/>
          </p:nvSpPr>
          <p:spPr>
            <a:xfrm rot="16200000">
              <a:off x="6303964" y="4435961"/>
              <a:ext cx="995362" cy="3339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pPr algn="ctr"/>
              <a:r>
                <a:rPr lang="en-ID" dirty="0">
                  <a:solidFill>
                    <a:schemeClr val="bg1"/>
                  </a:solidFill>
                  <a:latin typeface="Lato "/>
                  <a:ea typeface="Lato Black" panose="020F0502020204030203" pitchFamily="34" charset="0"/>
                  <a:cs typeface="Lato Black" panose="020F0502020204030203" pitchFamily="34" charset="0"/>
                </a:rPr>
                <a:t>Option </a:t>
              </a:r>
              <a:endParaRPr dirty="0">
                <a:solidFill>
                  <a:schemeClr val="bg1"/>
                </a:solidFill>
                <a:latin typeface="Lato "/>
                <a:ea typeface="Lato Black" panose="020F0502020204030203" pitchFamily="34" charset="0"/>
                <a:cs typeface="Lato Black" panose="020F0502020204030203" pitchFamily="34" charset="0"/>
              </a:endParaRPr>
            </a:p>
          </p:txBody>
        </p:sp>
        <p:sp>
          <p:nvSpPr>
            <p:cNvPr id="90" name="Shape 48">
              <a:extLst>
                <a:ext uri="{FF2B5EF4-FFF2-40B4-BE49-F238E27FC236}">
                  <a16:creationId xmlns:a16="http://schemas.microsoft.com/office/drawing/2014/main" id="{79461729-2AFC-4B98-AFB7-5A43CB7D1408}"/>
                </a:ext>
              </a:extLst>
            </p:cNvPr>
            <p:cNvSpPr/>
            <p:nvPr/>
          </p:nvSpPr>
          <p:spPr>
            <a:xfrm rot="16200000">
              <a:off x="6784670" y="3469565"/>
              <a:ext cx="995362" cy="3339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pPr algn="ctr"/>
              <a:r>
                <a:rPr lang="en-ID" dirty="0">
                  <a:solidFill>
                    <a:schemeClr val="bg1"/>
                  </a:solidFill>
                  <a:latin typeface="Lato "/>
                  <a:ea typeface="Lato Black" panose="020F0502020204030203" pitchFamily="34" charset="0"/>
                  <a:cs typeface="Lato Black" panose="020F0502020204030203" pitchFamily="34" charset="0"/>
                </a:rPr>
                <a:t>Option </a:t>
              </a:r>
              <a:endParaRPr dirty="0">
                <a:solidFill>
                  <a:schemeClr val="bg1"/>
                </a:solidFill>
                <a:latin typeface="Lato "/>
                <a:ea typeface="Lato Black" panose="020F0502020204030203" pitchFamily="34" charset="0"/>
                <a:cs typeface="Lato Black" panose="020F0502020204030203" pitchFamily="34" charset="0"/>
              </a:endParaRPr>
            </a:p>
          </p:txBody>
        </p:sp>
        <p:sp>
          <p:nvSpPr>
            <p:cNvPr id="91" name="Shape 48">
              <a:extLst>
                <a:ext uri="{FF2B5EF4-FFF2-40B4-BE49-F238E27FC236}">
                  <a16:creationId xmlns:a16="http://schemas.microsoft.com/office/drawing/2014/main" id="{1BFD285C-07F2-4A44-AFB6-80CA5D273B81}"/>
                </a:ext>
              </a:extLst>
            </p:cNvPr>
            <p:cNvSpPr/>
            <p:nvPr/>
          </p:nvSpPr>
          <p:spPr>
            <a:xfrm rot="16200000">
              <a:off x="7242176" y="2454920"/>
              <a:ext cx="995362" cy="3339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pPr algn="ctr"/>
              <a:r>
                <a:rPr lang="en-ID" dirty="0">
                  <a:solidFill>
                    <a:schemeClr val="bg1"/>
                  </a:solidFill>
                  <a:latin typeface="Lato "/>
                  <a:ea typeface="Lato Black" panose="020F0502020204030203" pitchFamily="34" charset="0"/>
                  <a:cs typeface="Lato Black" panose="020F0502020204030203" pitchFamily="34" charset="0"/>
                </a:rPr>
                <a:t>Option </a:t>
              </a:r>
              <a:endParaRPr dirty="0">
                <a:solidFill>
                  <a:schemeClr val="bg1"/>
                </a:solidFill>
                <a:latin typeface="Lato "/>
                <a:ea typeface="Lato Black" panose="020F0502020204030203" pitchFamily="34" charset="0"/>
                <a:cs typeface="Lato Black" panose="020F0502020204030203" pitchFamily="34" charset="0"/>
              </a:endParaRPr>
            </a:p>
          </p:txBody>
        </p:sp>
        <p:sp>
          <p:nvSpPr>
            <p:cNvPr id="92" name="Shape 48">
              <a:extLst>
                <a:ext uri="{FF2B5EF4-FFF2-40B4-BE49-F238E27FC236}">
                  <a16:creationId xmlns:a16="http://schemas.microsoft.com/office/drawing/2014/main" id="{929B6543-F576-4062-A51E-F41936614F6D}"/>
                </a:ext>
              </a:extLst>
            </p:cNvPr>
            <p:cNvSpPr/>
            <p:nvPr/>
          </p:nvSpPr>
          <p:spPr>
            <a:xfrm>
              <a:off x="3460755" y="2333235"/>
              <a:ext cx="1090612" cy="68063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r>
                <a:rPr lang="en-ID" dirty="0">
                  <a:solidFill>
                    <a:schemeClr val="bg1"/>
                  </a:solidFill>
                  <a:latin typeface="Lato "/>
                  <a:ea typeface="Lato Black" panose="020F0502020204030203" pitchFamily="34" charset="0"/>
                  <a:cs typeface="Lato Black" panose="020F0502020204030203" pitchFamily="34" charset="0"/>
                </a:rPr>
                <a:t>75%</a:t>
              </a:r>
            </a:p>
          </p:txBody>
        </p:sp>
        <p:sp>
          <p:nvSpPr>
            <p:cNvPr id="93" name="Shape 48">
              <a:extLst>
                <a:ext uri="{FF2B5EF4-FFF2-40B4-BE49-F238E27FC236}">
                  <a16:creationId xmlns:a16="http://schemas.microsoft.com/office/drawing/2014/main" id="{AA21E0A3-5C0A-4B7B-B258-6CADD4F2EE3A}"/>
                </a:ext>
              </a:extLst>
            </p:cNvPr>
            <p:cNvSpPr/>
            <p:nvPr/>
          </p:nvSpPr>
          <p:spPr>
            <a:xfrm>
              <a:off x="4009239" y="3312924"/>
              <a:ext cx="1090612" cy="68063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r>
                <a:rPr lang="en-ID" dirty="0">
                  <a:solidFill>
                    <a:schemeClr val="bg1"/>
                  </a:solidFill>
                  <a:latin typeface="Lato "/>
                  <a:ea typeface="Lato Black" panose="020F0502020204030203" pitchFamily="34" charset="0"/>
                  <a:cs typeface="Lato Black" panose="020F0502020204030203" pitchFamily="34" charset="0"/>
                </a:rPr>
                <a:t>50%</a:t>
              </a:r>
            </a:p>
          </p:txBody>
        </p:sp>
        <p:sp>
          <p:nvSpPr>
            <p:cNvPr id="94" name="Shape 48">
              <a:extLst>
                <a:ext uri="{FF2B5EF4-FFF2-40B4-BE49-F238E27FC236}">
                  <a16:creationId xmlns:a16="http://schemas.microsoft.com/office/drawing/2014/main" id="{4A77EEA1-7F33-4403-86EF-FEA41ECE599D}"/>
                </a:ext>
              </a:extLst>
            </p:cNvPr>
            <p:cNvSpPr/>
            <p:nvPr/>
          </p:nvSpPr>
          <p:spPr>
            <a:xfrm>
              <a:off x="4468021" y="4311273"/>
              <a:ext cx="1090612" cy="68063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r>
                <a:rPr lang="en-ID" dirty="0">
                  <a:solidFill>
                    <a:schemeClr val="bg1"/>
                  </a:solidFill>
                  <a:latin typeface="Lato "/>
                  <a:ea typeface="Lato Black" panose="020F0502020204030203" pitchFamily="34" charset="0"/>
                  <a:cs typeface="Lato Black" panose="020F0502020204030203" pitchFamily="34" charset="0"/>
                </a:rPr>
                <a:t>25%</a:t>
              </a:r>
            </a:p>
          </p:txBody>
        </p:sp>
      </p:grpSp>
      <p:sp>
        <p:nvSpPr>
          <p:cNvPr id="97" name="Freeform: Shape 96">
            <a:extLst>
              <a:ext uri="{FF2B5EF4-FFF2-40B4-BE49-F238E27FC236}">
                <a16:creationId xmlns:a16="http://schemas.microsoft.com/office/drawing/2014/main" id="{9E4FF493-6082-4155-919A-9A2453E7D8CD}"/>
              </a:ext>
            </a:extLst>
          </p:cNvPr>
          <p:cNvSpPr/>
          <p:nvPr/>
        </p:nvSpPr>
        <p:spPr>
          <a:xfrm>
            <a:off x="0" y="0"/>
            <a:ext cx="703412" cy="513263"/>
          </a:xfrm>
          <a:custGeom>
            <a:avLst/>
            <a:gdLst>
              <a:gd name="connsiteX0" fmla="*/ 0 w 703412"/>
              <a:gd name="connsiteY0" fmla="*/ 0 h 513263"/>
              <a:gd name="connsiteX1" fmla="*/ 703412 w 703412"/>
              <a:gd name="connsiteY1" fmla="*/ 0 h 513263"/>
              <a:gd name="connsiteX2" fmla="*/ 703092 w 703412"/>
              <a:gd name="connsiteY2" fmla="*/ 3176 h 513263"/>
              <a:gd name="connsiteX3" fmla="*/ 77236 w 703412"/>
              <a:gd name="connsiteY3" fmla="*/ 513263 h 513263"/>
              <a:gd name="connsiteX4" fmla="*/ 0 w 703412"/>
              <a:gd name="connsiteY4" fmla="*/ 506448 h 513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412" h="513263">
                <a:moveTo>
                  <a:pt x="0" y="0"/>
                </a:moveTo>
                <a:lnTo>
                  <a:pt x="703412" y="0"/>
                </a:lnTo>
                <a:lnTo>
                  <a:pt x="703092" y="3176"/>
                </a:lnTo>
                <a:cubicBezTo>
                  <a:pt x="643523" y="294282"/>
                  <a:pt x="385952" y="513263"/>
                  <a:pt x="77236" y="513263"/>
                </a:cubicBezTo>
                <a:lnTo>
                  <a:pt x="0" y="5064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 name="Group 2">
            <a:extLst>
              <a:ext uri="{FF2B5EF4-FFF2-40B4-BE49-F238E27FC236}">
                <a16:creationId xmlns:a16="http://schemas.microsoft.com/office/drawing/2014/main" id="{58F9F8A7-97F0-4C1E-9D94-CB91FF3CC9AC}"/>
              </a:ext>
            </a:extLst>
          </p:cNvPr>
          <p:cNvGrpSpPr/>
          <p:nvPr/>
        </p:nvGrpSpPr>
        <p:grpSpPr>
          <a:xfrm>
            <a:off x="9650754" y="1623872"/>
            <a:ext cx="1906882" cy="916269"/>
            <a:chOff x="9584078" y="1538732"/>
            <a:chExt cx="1906882" cy="916269"/>
          </a:xfrm>
        </p:grpSpPr>
        <p:sp>
          <p:nvSpPr>
            <p:cNvPr id="98" name="Rectangle 97">
              <a:extLst>
                <a:ext uri="{FF2B5EF4-FFF2-40B4-BE49-F238E27FC236}">
                  <a16:creationId xmlns:a16="http://schemas.microsoft.com/office/drawing/2014/main" id="{C8C649E4-1C1E-491A-A8BA-5F5C0964A07E}"/>
                </a:ext>
              </a:extLst>
            </p:cNvPr>
            <p:cNvSpPr/>
            <p:nvPr/>
          </p:nvSpPr>
          <p:spPr>
            <a:xfrm>
              <a:off x="9584078" y="1854837"/>
              <a:ext cx="1906882" cy="600164"/>
            </a:xfrm>
            <a:prstGeom prst="rect">
              <a:avLst/>
            </a:prstGeom>
          </p:spPr>
          <p:txBody>
            <a:bodyPr wrap="square">
              <a:spAutoFit/>
            </a:bodyPr>
            <a:lstStyle/>
            <a:p>
              <a:pPr algn="just"/>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 sed diam </a:t>
              </a:r>
              <a:r>
                <a:rPr lang="en-US" sz="1100" dirty="0" err="1">
                  <a:latin typeface="Lato "/>
                  <a:ea typeface="Lato Black" panose="020F0502020204030203" pitchFamily="34" charset="0"/>
                  <a:cs typeface="Lato Black" panose="020F0502020204030203" pitchFamily="34" charset="0"/>
                </a:rPr>
                <a:t>nonummy</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nibh</a:t>
              </a:r>
              <a:endParaRPr lang="en-US" sz="1100" dirty="0">
                <a:latin typeface="Lato "/>
                <a:ea typeface="Lato Black" panose="020F0502020204030203" pitchFamily="34" charset="0"/>
                <a:cs typeface="Lato Black" panose="020F0502020204030203" pitchFamily="34" charset="0"/>
              </a:endParaRPr>
            </a:p>
          </p:txBody>
        </p:sp>
        <p:sp>
          <p:nvSpPr>
            <p:cNvPr id="99" name="Rectangle 98">
              <a:extLst>
                <a:ext uri="{FF2B5EF4-FFF2-40B4-BE49-F238E27FC236}">
                  <a16:creationId xmlns:a16="http://schemas.microsoft.com/office/drawing/2014/main" id="{0D119B94-A836-4D2F-9EDF-2F08D0463D5A}"/>
                </a:ext>
              </a:extLst>
            </p:cNvPr>
            <p:cNvSpPr/>
            <p:nvPr/>
          </p:nvSpPr>
          <p:spPr>
            <a:xfrm>
              <a:off x="9584078" y="1538732"/>
              <a:ext cx="1790875" cy="369332"/>
            </a:xfrm>
            <a:prstGeom prst="rect">
              <a:avLst/>
            </a:prstGeom>
          </p:spPr>
          <p:txBody>
            <a:bodyPr wrap="none">
              <a:spAutoFit/>
            </a:bodyPr>
            <a:lstStyle/>
            <a:p>
              <a:r>
                <a:rPr lang="en-ID" dirty="0">
                  <a:latin typeface="Lato Black" panose="020F0502020204030203" pitchFamily="34" charset="0"/>
                  <a:ea typeface="Lato Black" panose="020F0502020204030203" pitchFamily="34" charset="0"/>
                  <a:cs typeface="Lato Black" panose="020F0502020204030203" pitchFamily="34" charset="0"/>
                </a:rPr>
                <a:t>Your Title Here</a:t>
              </a:r>
            </a:p>
          </p:txBody>
        </p:sp>
      </p:grpSp>
      <p:grpSp>
        <p:nvGrpSpPr>
          <p:cNvPr id="2" name="Group 1">
            <a:extLst>
              <a:ext uri="{FF2B5EF4-FFF2-40B4-BE49-F238E27FC236}">
                <a16:creationId xmlns:a16="http://schemas.microsoft.com/office/drawing/2014/main" id="{08792B7E-D635-4C6E-8839-0AB254E15172}"/>
              </a:ext>
            </a:extLst>
          </p:cNvPr>
          <p:cNvGrpSpPr/>
          <p:nvPr/>
        </p:nvGrpSpPr>
        <p:grpSpPr>
          <a:xfrm>
            <a:off x="9623765" y="2795351"/>
            <a:ext cx="1906882" cy="916269"/>
            <a:chOff x="9623765" y="2795351"/>
            <a:chExt cx="1906882" cy="916269"/>
          </a:xfrm>
        </p:grpSpPr>
        <p:sp>
          <p:nvSpPr>
            <p:cNvPr id="100" name="Rectangle 99">
              <a:extLst>
                <a:ext uri="{FF2B5EF4-FFF2-40B4-BE49-F238E27FC236}">
                  <a16:creationId xmlns:a16="http://schemas.microsoft.com/office/drawing/2014/main" id="{23F6F50D-1535-43A6-99B5-AF6D502D9A2C}"/>
                </a:ext>
              </a:extLst>
            </p:cNvPr>
            <p:cNvSpPr/>
            <p:nvPr/>
          </p:nvSpPr>
          <p:spPr>
            <a:xfrm>
              <a:off x="9623765" y="3111456"/>
              <a:ext cx="1906882" cy="600164"/>
            </a:xfrm>
            <a:prstGeom prst="rect">
              <a:avLst/>
            </a:prstGeom>
          </p:spPr>
          <p:txBody>
            <a:bodyPr wrap="square">
              <a:spAutoFit/>
            </a:bodyPr>
            <a:lstStyle/>
            <a:p>
              <a:pPr algn="just"/>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 sed diam </a:t>
              </a:r>
              <a:r>
                <a:rPr lang="en-US" sz="1100" dirty="0" err="1">
                  <a:latin typeface="Lato "/>
                  <a:ea typeface="Lato Black" panose="020F0502020204030203" pitchFamily="34" charset="0"/>
                  <a:cs typeface="Lato Black" panose="020F0502020204030203" pitchFamily="34" charset="0"/>
                </a:rPr>
                <a:t>nonummy</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nibh</a:t>
              </a:r>
              <a:endParaRPr lang="en-US" sz="1100" dirty="0">
                <a:latin typeface="Lato "/>
                <a:ea typeface="Lato Black" panose="020F0502020204030203" pitchFamily="34" charset="0"/>
                <a:cs typeface="Lato Black" panose="020F0502020204030203" pitchFamily="34" charset="0"/>
              </a:endParaRPr>
            </a:p>
          </p:txBody>
        </p:sp>
        <p:sp>
          <p:nvSpPr>
            <p:cNvPr id="101" name="Rectangle 100">
              <a:extLst>
                <a:ext uri="{FF2B5EF4-FFF2-40B4-BE49-F238E27FC236}">
                  <a16:creationId xmlns:a16="http://schemas.microsoft.com/office/drawing/2014/main" id="{A0CDD2C0-2C33-411E-B619-F18026E5F734}"/>
                </a:ext>
              </a:extLst>
            </p:cNvPr>
            <p:cNvSpPr/>
            <p:nvPr/>
          </p:nvSpPr>
          <p:spPr>
            <a:xfrm>
              <a:off x="9623765" y="2795351"/>
              <a:ext cx="1790875" cy="369332"/>
            </a:xfrm>
            <a:prstGeom prst="rect">
              <a:avLst/>
            </a:prstGeom>
          </p:spPr>
          <p:txBody>
            <a:bodyPr wrap="none">
              <a:spAutoFit/>
            </a:bodyPr>
            <a:lstStyle/>
            <a:p>
              <a:r>
                <a:rPr lang="en-ID" dirty="0">
                  <a:latin typeface="Lato Black" panose="020F0502020204030203" pitchFamily="34" charset="0"/>
                  <a:ea typeface="Lato Black" panose="020F0502020204030203" pitchFamily="34" charset="0"/>
                  <a:cs typeface="Lato Black" panose="020F0502020204030203" pitchFamily="34" charset="0"/>
                </a:rPr>
                <a:t>Your Title Here</a:t>
              </a:r>
            </a:p>
          </p:txBody>
        </p:sp>
      </p:grpSp>
      <p:grpSp>
        <p:nvGrpSpPr>
          <p:cNvPr id="102" name="Group 101">
            <a:extLst>
              <a:ext uri="{FF2B5EF4-FFF2-40B4-BE49-F238E27FC236}">
                <a16:creationId xmlns:a16="http://schemas.microsoft.com/office/drawing/2014/main" id="{629E92B4-0A94-4886-ACB0-048B66800C93}"/>
              </a:ext>
            </a:extLst>
          </p:cNvPr>
          <p:cNvGrpSpPr/>
          <p:nvPr/>
        </p:nvGrpSpPr>
        <p:grpSpPr>
          <a:xfrm>
            <a:off x="9630116" y="3859725"/>
            <a:ext cx="1906882" cy="916269"/>
            <a:chOff x="9623765" y="2795351"/>
            <a:chExt cx="1906882" cy="916269"/>
          </a:xfrm>
        </p:grpSpPr>
        <p:sp>
          <p:nvSpPr>
            <p:cNvPr id="103" name="Rectangle 102">
              <a:extLst>
                <a:ext uri="{FF2B5EF4-FFF2-40B4-BE49-F238E27FC236}">
                  <a16:creationId xmlns:a16="http://schemas.microsoft.com/office/drawing/2014/main" id="{2B60F683-3769-4448-BF17-1803C6AC9CE7}"/>
                </a:ext>
              </a:extLst>
            </p:cNvPr>
            <p:cNvSpPr/>
            <p:nvPr/>
          </p:nvSpPr>
          <p:spPr>
            <a:xfrm>
              <a:off x="9623765" y="3111456"/>
              <a:ext cx="1906882" cy="600164"/>
            </a:xfrm>
            <a:prstGeom prst="rect">
              <a:avLst/>
            </a:prstGeom>
          </p:spPr>
          <p:txBody>
            <a:bodyPr wrap="square">
              <a:spAutoFit/>
            </a:bodyPr>
            <a:lstStyle/>
            <a:p>
              <a:pPr algn="just"/>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 sed diam </a:t>
              </a:r>
              <a:r>
                <a:rPr lang="en-US" sz="1100" dirty="0" err="1">
                  <a:latin typeface="Lato "/>
                  <a:ea typeface="Lato Black" panose="020F0502020204030203" pitchFamily="34" charset="0"/>
                  <a:cs typeface="Lato Black" panose="020F0502020204030203" pitchFamily="34" charset="0"/>
                </a:rPr>
                <a:t>nonummy</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nibh</a:t>
              </a:r>
              <a:endParaRPr lang="en-US" sz="1100" dirty="0">
                <a:latin typeface="Lato "/>
                <a:ea typeface="Lato Black" panose="020F0502020204030203" pitchFamily="34" charset="0"/>
                <a:cs typeface="Lato Black" panose="020F0502020204030203" pitchFamily="34" charset="0"/>
              </a:endParaRPr>
            </a:p>
          </p:txBody>
        </p:sp>
        <p:sp>
          <p:nvSpPr>
            <p:cNvPr id="104" name="Rectangle 103">
              <a:extLst>
                <a:ext uri="{FF2B5EF4-FFF2-40B4-BE49-F238E27FC236}">
                  <a16:creationId xmlns:a16="http://schemas.microsoft.com/office/drawing/2014/main" id="{472AF06E-C278-433C-9490-B5F836BC0740}"/>
                </a:ext>
              </a:extLst>
            </p:cNvPr>
            <p:cNvSpPr/>
            <p:nvPr/>
          </p:nvSpPr>
          <p:spPr>
            <a:xfrm>
              <a:off x="9623765" y="2795351"/>
              <a:ext cx="1790875" cy="369332"/>
            </a:xfrm>
            <a:prstGeom prst="rect">
              <a:avLst/>
            </a:prstGeom>
          </p:spPr>
          <p:txBody>
            <a:bodyPr wrap="none">
              <a:spAutoFit/>
            </a:bodyPr>
            <a:lstStyle/>
            <a:p>
              <a:r>
                <a:rPr lang="en-ID" dirty="0">
                  <a:latin typeface="Lato Black" panose="020F0502020204030203" pitchFamily="34" charset="0"/>
                  <a:ea typeface="Lato Black" panose="020F0502020204030203" pitchFamily="34" charset="0"/>
                  <a:cs typeface="Lato Black" panose="020F0502020204030203" pitchFamily="34" charset="0"/>
                </a:rPr>
                <a:t>Your Title Here</a:t>
              </a:r>
            </a:p>
          </p:txBody>
        </p:sp>
      </p:grpSp>
      <p:sp>
        <p:nvSpPr>
          <p:cNvPr id="110" name="Rectangle 109">
            <a:extLst>
              <a:ext uri="{FF2B5EF4-FFF2-40B4-BE49-F238E27FC236}">
                <a16:creationId xmlns:a16="http://schemas.microsoft.com/office/drawing/2014/main" id="{6ED67C4B-ACB6-4F5F-84FF-5B7F550A3930}"/>
              </a:ext>
            </a:extLst>
          </p:cNvPr>
          <p:cNvSpPr/>
          <p:nvPr/>
        </p:nvSpPr>
        <p:spPr>
          <a:xfrm>
            <a:off x="723991" y="2458159"/>
            <a:ext cx="2246854" cy="2631490"/>
          </a:xfrm>
          <a:prstGeom prst="rect">
            <a:avLst/>
          </a:prstGeom>
        </p:spPr>
        <p:txBody>
          <a:bodyPr wrap="square">
            <a:spAutoFit/>
          </a:bodyPr>
          <a:lstStyle/>
          <a:p>
            <a:r>
              <a:rPr lang="tr-TR" sz="1100" dirty="0">
                <a:latin typeface="Lato" panose="020F0502020204030203" pitchFamily="34" charset="0"/>
                <a:ea typeface="Lato" panose="020F0502020204030203" pitchFamily="34" charset="0"/>
                <a:cs typeface="Lato" panose="020F0502020204030203" pitchFamily="34" charset="0"/>
              </a:rPr>
              <a:t>Lorem ipsum dolor sit amet, consectetur adipiscing elit. Maecenas at mauris congue, finibus eros at, semper justo. Sed in lacinia justo. In avere mattis. eraconvallis venenatis mattis. Phasellus eleifend, era neque sed efficitur viverra, enim neque luctus avere arcu, vel volutpat nibh diam eget mi. venenatis eraconvallis venenatis mattis. Phasellus eleifend, era neque sed efficitur viverra, enim neque luctus avere arcu, vel volutpat nibh diam eget mi. venenatis </a:t>
            </a:r>
          </a:p>
        </p:txBody>
      </p:sp>
      <p:sp>
        <p:nvSpPr>
          <p:cNvPr id="111" name="Rectangle 110">
            <a:extLst>
              <a:ext uri="{FF2B5EF4-FFF2-40B4-BE49-F238E27FC236}">
                <a16:creationId xmlns:a16="http://schemas.microsoft.com/office/drawing/2014/main" id="{EE6C9837-F643-4C44-B7D4-082C8BB8F341}"/>
              </a:ext>
            </a:extLst>
          </p:cNvPr>
          <p:cNvSpPr/>
          <p:nvPr/>
        </p:nvSpPr>
        <p:spPr>
          <a:xfrm>
            <a:off x="703412" y="909460"/>
            <a:ext cx="3792037" cy="1200329"/>
          </a:xfrm>
          <a:prstGeom prst="rect">
            <a:avLst/>
          </a:prstGeom>
        </p:spPr>
        <p:txBody>
          <a:bodyPr wrap="square">
            <a:spAutoFit/>
          </a:bodyPr>
          <a:lstStyle/>
          <a:p>
            <a:r>
              <a:rPr lang="en-ID" sz="3600" dirty="0">
                <a:latin typeface="Lato Black" panose="020F0502020204030203" pitchFamily="34" charset="0"/>
                <a:ea typeface="Lato Black" panose="020F0502020204030203" pitchFamily="34" charset="0"/>
                <a:cs typeface="Lato Black" panose="020F0502020204030203" pitchFamily="34" charset="0"/>
              </a:rPr>
              <a:t>Creative</a:t>
            </a:r>
          </a:p>
          <a:p>
            <a:r>
              <a:rPr lang="en-ID" sz="3600" dirty="0" err="1">
                <a:latin typeface="Lato Black" panose="020F0502020204030203" pitchFamily="34" charset="0"/>
                <a:ea typeface="Lato Black" panose="020F0502020204030203" pitchFamily="34" charset="0"/>
                <a:cs typeface="Lato Black" panose="020F0502020204030203" pitchFamily="34" charset="0"/>
              </a:rPr>
              <a:t>Infograpic</a:t>
            </a:r>
            <a:r>
              <a:rPr lang="en-ID" sz="3600" dirty="0">
                <a:latin typeface="Lato Black" panose="020F0502020204030203" pitchFamily="34" charset="0"/>
                <a:ea typeface="Lato Black" panose="020F0502020204030203" pitchFamily="34" charset="0"/>
                <a:cs typeface="Lato Black" panose="020F0502020204030203" pitchFamily="34" charset="0"/>
              </a:rPr>
              <a:t> </a:t>
            </a:r>
          </a:p>
        </p:txBody>
      </p:sp>
      <p:sp>
        <p:nvSpPr>
          <p:cNvPr id="112" name="TextBox 111">
            <a:extLst>
              <a:ext uri="{FF2B5EF4-FFF2-40B4-BE49-F238E27FC236}">
                <a16:creationId xmlns:a16="http://schemas.microsoft.com/office/drawing/2014/main" id="{0B9E3632-E8AD-4781-ACDC-49736CF2ADEE}"/>
              </a:ext>
            </a:extLst>
          </p:cNvPr>
          <p:cNvSpPr txBox="1"/>
          <p:nvPr/>
        </p:nvSpPr>
        <p:spPr>
          <a:xfrm>
            <a:off x="9715500" y="5646057"/>
            <a:ext cx="2476500" cy="1015663"/>
          </a:xfrm>
          <a:prstGeom prst="rect">
            <a:avLst/>
          </a:prstGeom>
          <a:noFill/>
        </p:spPr>
        <p:txBody>
          <a:bodyPr wrap="square" rtlCol="0">
            <a:spAutoFit/>
          </a:bodyPr>
          <a:lstStyle/>
          <a:p>
            <a:r>
              <a:rPr lang="en-ID" sz="6000" dirty="0" err="1">
                <a:solidFill>
                  <a:schemeClr val="accent1"/>
                </a:solidFill>
                <a:latin typeface="Lobster 1.3" panose="02000506000000020003" pitchFamily="50" charset="0"/>
                <a:ea typeface="Lato" panose="020F0502020204030203" pitchFamily="34" charset="0"/>
                <a:cs typeface="Lato" panose="020F0502020204030203" pitchFamily="34" charset="0"/>
              </a:rPr>
              <a:t>G</a:t>
            </a:r>
            <a:r>
              <a:rPr lang="en-ID" sz="5400" dirty="0" err="1">
                <a:solidFill>
                  <a:schemeClr val="accent1"/>
                </a:solidFill>
                <a:latin typeface="Lobster 1.3" panose="02000506000000020003" pitchFamily="50" charset="0"/>
                <a:ea typeface="Lato" panose="020F0502020204030203" pitchFamily="34" charset="0"/>
                <a:cs typeface="Lato" panose="020F0502020204030203" pitchFamily="34" charset="0"/>
              </a:rPr>
              <a:t>racius</a:t>
            </a:r>
            <a:endParaRPr lang="en-ID" sz="5400" dirty="0">
              <a:solidFill>
                <a:schemeClr val="accent1"/>
              </a:solidFill>
              <a:latin typeface="Lobster 1.3" panose="02000506000000020003" pitchFamily="50"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84541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DE91D8E-B79B-4937-9E17-01DE6A320C93}"/>
              </a:ext>
            </a:extLst>
          </p:cNvPr>
          <p:cNvGrpSpPr/>
          <p:nvPr/>
        </p:nvGrpSpPr>
        <p:grpSpPr>
          <a:xfrm>
            <a:off x="-242162" y="628649"/>
            <a:ext cx="8279554" cy="4095751"/>
            <a:chOff x="3843499" y="3719582"/>
            <a:chExt cx="16665619" cy="8244192"/>
          </a:xfrm>
          <a:solidFill>
            <a:schemeClr val="accent1"/>
          </a:solidFill>
        </p:grpSpPr>
        <p:sp>
          <p:nvSpPr>
            <p:cNvPr id="4" name="Freeform 781">
              <a:extLst>
                <a:ext uri="{FF2B5EF4-FFF2-40B4-BE49-F238E27FC236}">
                  <a16:creationId xmlns:a16="http://schemas.microsoft.com/office/drawing/2014/main" id="{16467702-2683-4D4F-A5AE-594DC031D831}"/>
                </a:ext>
              </a:extLst>
            </p:cNvPr>
            <p:cNvSpPr>
              <a:spLocks/>
            </p:cNvSpPr>
            <p:nvPr/>
          </p:nvSpPr>
          <p:spPr bwMode="auto">
            <a:xfrm>
              <a:off x="9818027" y="3757809"/>
              <a:ext cx="85988" cy="38227"/>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5" name="Freeform 403">
              <a:extLst>
                <a:ext uri="{FF2B5EF4-FFF2-40B4-BE49-F238E27FC236}">
                  <a16:creationId xmlns:a16="http://schemas.microsoft.com/office/drawing/2014/main" id="{DCC95487-DA9C-4D8E-894B-DD69F39FECA1}"/>
                </a:ext>
              </a:extLst>
            </p:cNvPr>
            <p:cNvSpPr>
              <a:spLocks/>
            </p:cNvSpPr>
            <p:nvPr/>
          </p:nvSpPr>
          <p:spPr bwMode="auto">
            <a:xfrm>
              <a:off x="16859435" y="9558687"/>
              <a:ext cx="1904460" cy="1423937"/>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6" name="Freeform 404">
              <a:extLst>
                <a:ext uri="{FF2B5EF4-FFF2-40B4-BE49-F238E27FC236}">
                  <a16:creationId xmlns:a16="http://schemas.microsoft.com/office/drawing/2014/main" id="{0D93F33A-B973-4479-A64D-71A9FB10B61E}"/>
                </a:ext>
              </a:extLst>
            </p:cNvPr>
            <p:cNvSpPr>
              <a:spLocks/>
            </p:cNvSpPr>
            <p:nvPr/>
          </p:nvSpPr>
          <p:spPr bwMode="auto">
            <a:xfrm>
              <a:off x="11416754" y="5927165"/>
              <a:ext cx="372610" cy="56384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7" name="Freeform 405">
              <a:extLst>
                <a:ext uri="{FF2B5EF4-FFF2-40B4-BE49-F238E27FC236}">
                  <a16:creationId xmlns:a16="http://schemas.microsoft.com/office/drawing/2014/main" id="{E3A8F301-3913-4971-80EC-83B341EC954D}"/>
                </a:ext>
              </a:extLst>
            </p:cNvPr>
            <p:cNvSpPr>
              <a:spLocks/>
            </p:cNvSpPr>
            <p:nvPr/>
          </p:nvSpPr>
          <p:spPr bwMode="auto">
            <a:xfrm>
              <a:off x="10566434" y="5337841"/>
              <a:ext cx="503186" cy="245289"/>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8" name="Freeform 406">
              <a:extLst>
                <a:ext uri="{FF2B5EF4-FFF2-40B4-BE49-F238E27FC236}">
                  <a16:creationId xmlns:a16="http://schemas.microsoft.com/office/drawing/2014/main" id="{8B22CDD3-324F-4326-AF02-A069A51E4E42}"/>
                </a:ext>
              </a:extLst>
            </p:cNvPr>
            <p:cNvSpPr>
              <a:spLocks/>
            </p:cNvSpPr>
            <p:nvPr/>
          </p:nvSpPr>
          <p:spPr bwMode="auto">
            <a:xfrm>
              <a:off x="14085545" y="4439516"/>
              <a:ext cx="840765" cy="579771"/>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9" name="Freeform 407">
              <a:extLst>
                <a:ext uri="{FF2B5EF4-FFF2-40B4-BE49-F238E27FC236}">
                  <a16:creationId xmlns:a16="http://schemas.microsoft.com/office/drawing/2014/main" id="{D35D4979-65B7-4F35-8C85-CB12A1C7C40E}"/>
                </a:ext>
              </a:extLst>
            </p:cNvPr>
            <p:cNvSpPr>
              <a:spLocks/>
            </p:cNvSpPr>
            <p:nvPr/>
          </p:nvSpPr>
          <p:spPr bwMode="auto">
            <a:xfrm>
              <a:off x="16241600" y="4197415"/>
              <a:ext cx="299364" cy="14972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0" name="Freeform 408">
              <a:extLst>
                <a:ext uri="{FF2B5EF4-FFF2-40B4-BE49-F238E27FC236}">
                  <a16:creationId xmlns:a16="http://schemas.microsoft.com/office/drawing/2014/main" id="{EB0F0C40-FF3B-45CC-ABF8-EF381DCB9877}"/>
                </a:ext>
              </a:extLst>
            </p:cNvPr>
            <p:cNvSpPr>
              <a:spLocks/>
            </p:cNvSpPr>
            <p:nvPr/>
          </p:nvSpPr>
          <p:spPr bwMode="auto">
            <a:xfrm>
              <a:off x="15999561" y="4111405"/>
              <a:ext cx="280256" cy="14972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1" name="Freeform 409">
              <a:extLst>
                <a:ext uri="{FF2B5EF4-FFF2-40B4-BE49-F238E27FC236}">
                  <a16:creationId xmlns:a16="http://schemas.microsoft.com/office/drawing/2014/main" id="{3C1FC8B8-683C-414B-99B3-26D9FFF49836}"/>
                </a:ext>
              </a:extLst>
            </p:cNvPr>
            <p:cNvSpPr>
              <a:spLocks/>
            </p:cNvSpPr>
            <p:nvPr/>
          </p:nvSpPr>
          <p:spPr bwMode="auto">
            <a:xfrm>
              <a:off x="15916758" y="4120960"/>
              <a:ext cx="140127" cy="47785"/>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2" name="Freeform 410">
              <a:extLst>
                <a:ext uri="{FF2B5EF4-FFF2-40B4-BE49-F238E27FC236}">
                  <a16:creationId xmlns:a16="http://schemas.microsoft.com/office/drawing/2014/main" id="{96F727F6-E870-476D-8172-B74C4180C280}"/>
                </a:ext>
              </a:extLst>
            </p:cNvPr>
            <p:cNvSpPr>
              <a:spLocks/>
            </p:cNvSpPr>
            <p:nvPr/>
          </p:nvSpPr>
          <p:spPr bwMode="auto">
            <a:xfrm>
              <a:off x="15942235" y="3990355"/>
              <a:ext cx="235667" cy="14972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3" name="Freeform 411">
              <a:extLst>
                <a:ext uri="{FF2B5EF4-FFF2-40B4-BE49-F238E27FC236}">
                  <a16:creationId xmlns:a16="http://schemas.microsoft.com/office/drawing/2014/main" id="{7C072C1F-216F-43BF-8019-287B50A14AC0}"/>
                </a:ext>
              </a:extLst>
            </p:cNvPr>
            <p:cNvSpPr>
              <a:spLocks/>
            </p:cNvSpPr>
            <p:nvPr/>
          </p:nvSpPr>
          <p:spPr bwMode="auto">
            <a:xfrm>
              <a:off x="18426316" y="4579679"/>
              <a:ext cx="235667" cy="76452"/>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4" name="Freeform 412">
              <a:extLst>
                <a:ext uri="{FF2B5EF4-FFF2-40B4-BE49-F238E27FC236}">
                  <a16:creationId xmlns:a16="http://schemas.microsoft.com/office/drawing/2014/main" id="{70BE9FA2-810D-424B-9A51-07B6BB1C8E9A}"/>
                </a:ext>
              </a:extLst>
            </p:cNvPr>
            <p:cNvSpPr>
              <a:spLocks/>
            </p:cNvSpPr>
            <p:nvPr/>
          </p:nvSpPr>
          <p:spPr bwMode="auto">
            <a:xfrm>
              <a:off x="18126952" y="4729398"/>
              <a:ext cx="197453" cy="76452"/>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5" name="Freeform 413">
              <a:extLst>
                <a:ext uri="{FF2B5EF4-FFF2-40B4-BE49-F238E27FC236}">
                  <a16:creationId xmlns:a16="http://schemas.microsoft.com/office/drawing/2014/main" id="{A18D3C1C-45F3-4AB2-87AF-C9AC0B751B97}"/>
                </a:ext>
              </a:extLst>
            </p:cNvPr>
            <p:cNvSpPr>
              <a:spLocks/>
            </p:cNvSpPr>
            <p:nvPr/>
          </p:nvSpPr>
          <p:spPr bwMode="auto">
            <a:xfrm>
              <a:off x="18136507" y="4694361"/>
              <a:ext cx="76432" cy="44598"/>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6" name="Freeform 414">
              <a:extLst>
                <a:ext uri="{FF2B5EF4-FFF2-40B4-BE49-F238E27FC236}">
                  <a16:creationId xmlns:a16="http://schemas.microsoft.com/office/drawing/2014/main" id="{12B81611-A128-4D8A-B840-FF8B3C61876B}"/>
                </a:ext>
              </a:extLst>
            </p:cNvPr>
            <p:cNvSpPr>
              <a:spLocks/>
            </p:cNvSpPr>
            <p:nvPr/>
          </p:nvSpPr>
          <p:spPr bwMode="auto">
            <a:xfrm>
              <a:off x="17932683" y="4560566"/>
              <a:ext cx="28662" cy="47785"/>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7" name="Freeform 415">
              <a:extLst>
                <a:ext uri="{FF2B5EF4-FFF2-40B4-BE49-F238E27FC236}">
                  <a16:creationId xmlns:a16="http://schemas.microsoft.com/office/drawing/2014/main" id="{6F2CE343-BE87-4802-82B1-52A8285AFEC6}"/>
                </a:ext>
              </a:extLst>
            </p:cNvPr>
            <p:cNvSpPr>
              <a:spLocks/>
            </p:cNvSpPr>
            <p:nvPr/>
          </p:nvSpPr>
          <p:spPr bwMode="auto">
            <a:xfrm>
              <a:off x="17932683" y="4700729"/>
              <a:ext cx="38217" cy="47785"/>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8" name="Freeform 416">
              <a:extLst>
                <a:ext uri="{FF2B5EF4-FFF2-40B4-BE49-F238E27FC236}">
                  <a16:creationId xmlns:a16="http://schemas.microsoft.com/office/drawing/2014/main" id="{B8C9C981-57D6-4BBC-9C09-7659C9814D8E}"/>
                </a:ext>
              </a:extLst>
            </p:cNvPr>
            <p:cNvSpPr>
              <a:spLocks/>
            </p:cNvSpPr>
            <p:nvPr/>
          </p:nvSpPr>
          <p:spPr bwMode="auto">
            <a:xfrm>
              <a:off x="17996378" y="4525526"/>
              <a:ext cx="394905" cy="14972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9" name="Freeform 417">
              <a:extLst>
                <a:ext uri="{FF2B5EF4-FFF2-40B4-BE49-F238E27FC236}">
                  <a16:creationId xmlns:a16="http://schemas.microsoft.com/office/drawing/2014/main" id="{C5D696A7-129D-4045-B3D8-A062565B64F3}"/>
                </a:ext>
              </a:extLst>
            </p:cNvPr>
            <p:cNvSpPr>
              <a:spLocks/>
            </p:cNvSpPr>
            <p:nvPr/>
          </p:nvSpPr>
          <p:spPr bwMode="auto">
            <a:xfrm>
              <a:off x="18222495" y="4570124"/>
              <a:ext cx="73248" cy="76452"/>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0" name="Freeform 418">
              <a:extLst>
                <a:ext uri="{FF2B5EF4-FFF2-40B4-BE49-F238E27FC236}">
                  <a16:creationId xmlns:a16="http://schemas.microsoft.com/office/drawing/2014/main" id="{1DEE3079-38FB-4447-9F16-6F09BE7CA7DF}"/>
                </a:ext>
              </a:extLst>
            </p:cNvPr>
            <p:cNvSpPr>
              <a:spLocks/>
            </p:cNvSpPr>
            <p:nvPr/>
          </p:nvSpPr>
          <p:spPr bwMode="auto">
            <a:xfrm>
              <a:off x="19445425" y="5076623"/>
              <a:ext cx="101909" cy="57338"/>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1" name="Freeform 419">
              <a:extLst>
                <a:ext uri="{FF2B5EF4-FFF2-40B4-BE49-F238E27FC236}">
                  <a16:creationId xmlns:a16="http://schemas.microsoft.com/office/drawing/2014/main" id="{F737A7F4-9BCB-4711-9D22-79FDC515B706}"/>
                </a:ext>
              </a:extLst>
            </p:cNvPr>
            <p:cNvSpPr>
              <a:spLocks/>
            </p:cNvSpPr>
            <p:nvPr/>
          </p:nvSpPr>
          <p:spPr bwMode="auto">
            <a:xfrm>
              <a:off x="19247970" y="5898496"/>
              <a:ext cx="57323" cy="47785"/>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2" name="Freeform 420">
              <a:extLst>
                <a:ext uri="{FF2B5EF4-FFF2-40B4-BE49-F238E27FC236}">
                  <a16:creationId xmlns:a16="http://schemas.microsoft.com/office/drawing/2014/main" id="{4E7B1166-040E-4721-879F-47CA0C6E9F35}"/>
                </a:ext>
              </a:extLst>
            </p:cNvPr>
            <p:cNvSpPr>
              <a:spLocks/>
            </p:cNvSpPr>
            <p:nvPr/>
          </p:nvSpPr>
          <p:spPr bwMode="auto">
            <a:xfrm>
              <a:off x="18005931" y="6172454"/>
              <a:ext cx="47770" cy="2548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3" name="Freeform 421">
              <a:extLst>
                <a:ext uri="{FF2B5EF4-FFF2-40B4-BE49-F238E27FC236}">
                  <a16:creationId xmlns:a16="http://schemas.microsoft.com/office/drawing/2014/main" id="{BCB77D70-EB32-4BDB-B062-FFE652DBDDEE}"/>
                </a:ext>
              </a:extLst>
            </p:cNvPr>
            <p:cNvSpPr>
              <a:spLocks/>
            </p:cNvSpPr>
            <p:nvPr/>
          </p:nvSpPr>
          <p:spPr bwMode="auto">
            <a:xfrm>
              <a:off x="18846696" y="6452780"/>
              <a:ext cx="47770" cy="44598"/>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4" name="Freeform 422">
              <a:extLst>
                <a:ext uri="{FF2B5EF4-FFF2-40B4-BE49-F238E27FC236}">
                  <a16:creationId xmlns:a16="http://schemas.microsoft.com/office/drawing/2014/main" id="{A8F82147-1D0D-4AFA-871A-FF19E2811F57}"/>
                </a:ext>
              </a:extLst>
            </p:cNvPr>
            <p:cNvSpPr>
              <a:spLocks/>
            </p:cNvSpPr>
            <p:nvPr/>
          </p:nvSpPr>
          <p:spPr bwMode="auto">
            <a:xfrm>
              <a:off x="18818035" y="6526047"/>
              <a:ext cx="19109" cy="9556"/>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5" name="Freeform 423">
              <a:extLst>
                <a:ext uri="{FF2B5EF4-FFF2-40B4-BE49-F238E27FC236}">
                  <a16:creationId xmlns:a16="http://schemas.microsoft.com/office/drawing/2014/main" id="{913D63BA-4E8C-4FF7-91E8-4DB724901579}"/>
                </a:ext>
              </a:extLst>
            </p:cNvPr>
            <p:cNvSpPr>
              <a:spLocks/>
            </p:cNvSpPr>
            <p:nvPr/>
          </p:nvSpPr>
          <p:spPr bwMode="auto">
            <a:xfrm>
              <a:off x="18687463" y="6675768"/>
              <a:ext cx="28662" cy="9556"/>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6" name="Freeform 424">
              <a:extLst>
                <a:ext uri="{FF2B5EF4-FFF2-40B4-BE49-F238E27FC236}">
                  <a16:creationId xmlns:a16="http://schemas.microsoft.com/office/drawing/2014/main" id="{BD21A025-0B88-447E-8039-51FA2CC11D51}"/>
                </a:ext>
              </a:extLst>
            </p:cNvPr>
            <p:cNvSpPr>
              <a:spLocks/>
            </p:cNvSpPr>
            <p:nvPr/>
          </p:nvSpPr>
          <p:spPr bwMode="auto">
            <a:xfrm>
              <a:off x="18575996" y="6723551"/>
              <a:ext cx="66879" cy="3822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7" name="Freeform 425">
              <a:extLst>
                <a:ext uri="{FF2B5EF4-FFF2-40B4-BE49-F238E27FC236}">
                  <a16:creationId xmlns:a16="http://schemas.microsoft.com/office/drawing/2014/main" id="{D4D51347-C3D8-4C77-B7FA-CF9F8E5BCCB0}"/>
                </a:ext>
              </a:extLst>
            </p:cNvPr>
            <p:cNvSpPr>
              <a:spLocks/>
            </p:cNvSpPr>
            <p:nvPr/>
          </p:nvSpPr>
          <p:spPr bwMode="auto">
            <a:xfrm>
              <a:off x="18502748" y="6761778"/>
              <a:ext cx="54139" cy="35042"/>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8" name="Freeform 426">
              <a:extLst>
                <a:ext uri="{FF2B5EF4-FFF2-40B4-BE49-F238E27FC236}">
                  <a16:creationId xmlns:a16="http://schemas.microsoft.com/office/drawing/2014/main" id="{812D0527-D117-4B78-B0D0-B0AB426614FE}"/>
                </a:ext>
              </a:extLst>
            </p:cNvPr>
            <p:cNvSpPr>
              <a:spLocks/>
            </p:cNvSpPr>
            <p:nvPr/>
          </p:nvSpPr>
          <p:spPr bwMode="auto">
            <a:xfrm>
              <a:off x="18454978" y="6790447"/>
              <a:ext cx="47770" cy="44598"/>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9" name="Freeform 427">
              <a:extLst>
                <a:ext uri="{FF2B5EF4-FFF2-40B4-BE49-F238E27FC236}">
                  <a16:creationId xmlns:a16="http://schemas.microsoft.com/office/drawing/2014/main" id="{8F23EAF5-2636-485A-8962-8D4E585A5919}"/>
                </a:ext>
              </a:extLst>
            </p:cNvPr>
            <p:cNvSpPr>
              <a:spLocks/>
            </p:cNvSpPr>
            <p:nvPr/>
          </p:nvSpPr>
          <p:spPr bwMode="auto">
            <a:xfrm>
              <a:off x="18445422" y="6854158"/>
              <a:ext cx="9553" cy="9556"/>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0" name="Freeform 428">
              <a:extLst>
                <a:ext uri="{FF2B5EF4-FFF2-40B4-BE49-F238E27FC236}">
                  <a16:creationId xmlns:a16="http://schemas.microsoft.com/office/drawing/2014/main" id="{6F2CA4AB-D43D-45EA-A43B-73F11293F4AD}"/>
                </a:ext>
              </a:extLst>
            </p:cNvPr>
            <p:cNvSpPr>
              <a:spLocks/>
            </p:cNvSpPr>
            <p:nvPr/>
          </p:nvSpPr>
          <p:spPr bwMode="auto">
            <a:xfrm>
              <a:off x="18397652" y="6815931"/>
              <a:ext cx="47770" cy="3822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1" name="Freeform 429">
              <a:extLst>
                <a:ext uri="{FF2B5EF4-FFF2-40B4-BE49-F238E27FC236}">
                  <a16:creationId xmlns:a16="http://schemas.microsoft.com/office/drawing/2014/main" id="{469F0EBA-4877-4367-9799-F625873F5F99}"/>
                </a:ext>
              </a:extLst>
            </p:cNvPr>
            <p:cNvSpPr>
              <a:spLocks/>
            </p:cNvSpPr>
            <p:nvPr/>
          </p:nvSpPr>
          <p:spPr bwMode="auto">
            <a:xfrm>
              <a:off x="18053701" y="7163156"/>
              <a:ext cx="19109" cy="28669"/>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grpSp>
          <p:nvGrpSpPr>
            <p:cNvPr id="32" name="Group 31">
              <a:extLst>
                <a:ext uri="{FF2B5EF4-FFF2-40B4-BE49-F238E27FC236}">
                  <a16:creationId xmlns:a16="http://schemas.microsoft.com/office/drawing/2014/main" id="{7FC64A1A-481F-455F-8AA2-B62EC5871132}"/>
                </a:ext>
              </a:extLst>
            </p:cNvPr>
            <p:cNvGrpSpPr/>
            <p:nvPr/>
          </p:nvGrpSpPr>
          <p:grpSpPr>
            <a:xfrm>
              <a:off x="17709756" y="6761778"/>
              <a:ext cx="697449" cy="662593"/>
              <a:chOff x="5961121" y="2686387"/>
              <a:chExt cx="288233" cy="273757"/>
            </a:xfrm>
            <a:grpFill/>
          </p:grpSpPr>
          <p:sp>
            <p:nvSpPr>
              <p:cNvPr id="397" name="Freeform 430">
                <a:extLst>
                  <a:ext uri="{FF2B5EF4-FFF2-40B4-BE49-F238E27FC236}">
                    <a16:creationId xmlns:a16="http://schemas.microsoft.com/office/drawing/2014/main" id="{1A68EC07-3141-4700-A0A0-99B340B8C9E9}"/>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98" name="Freeform 431">
                <a:extLst>
                  <a:ext uri="{FF2B5EF4-FFF2-40B4-BE49-F238E27FC236}">
                    <a16:creationId xmlns:a16="http://schemas.microsoft.com/office/drawing/2014/main" id="{59714AD0-10CC-4B22-9208-4F9D6C222FD7}"/>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grpSp>
        <p:sp>
          <p:nvSpPr>
            <p:cNvPr id="33" name="Freeform 432">
              <a:extLst>
                <a:ext uri="{FF2B5EF4-FFF2-40B4-BE49-F238E27FC236}">
                  <a16:creationId xmlns:a16="http://schemas.microsoft.com/office/drawing/2014/main" id="{49BE28E0-75F7-47A1-ADED-AA564CD496E5}"/>
                </a:ext>
              </a:extLst>
            </p:cNvPr>
            <p:cNvSpPr>
              <a:spLocks/>
            </p:cNvSpPr>
            <p:nvPr/>
          </p:nvSpPr>
          <p:spPr bwMode="auto">
            <a:xfrm>
              <a:off x="17884911" y="7370216"/>
              <a:ext cx="19109" cy="2548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4" name="Freeform 433">
              <a:extLst>
                <a:ext uri="{FF2B5EF4-FFF2-40B4-BE49-F238E27FC236}">
                  <a16:creationId xmlns:a16="http://schemas.microsoft.com/office/drawing/2014/main" id="{571A587B-00E9-42DC-B00B-C7B27E5825B2}"/>
                </a:ext>
              </a:extLst>
            </p:cNvPr>
            <p:cNvSpPr>
              <a:spLocks/>
            </p:cNvSpPr>
            <p:nvPr/>
          </p:nvSpPr>
          <p:spPr bwMode="auto">
            <a:xfrm>
              <a:off x="17773446" y="7370216"/>
              <a:ext cx="121018" cy="9238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5" name="Freeform 434">
              <a:extLst>
                <a:ext uri="{FF2B5EF4-FFF2-40B4-BE49-F238E27FC236}">
                  <a16:creationId xmlns:a16="http://schemas.microsoft.com/office/drawing/2014/main" id="{BCC3D85B-C7FF-4F01-A7DC-E32A7699172B}"/>
                </a:ext>
              </a:extLst>
            </p:cNvPr>
            <p:cNvSpPr>
              <a:spLocks/>
            </p:cNvSpPr>
            <p:nvPr/>
          </p:nvSpPr>
          <p:spPr bwMode="auto">
            <a:xfrm>
              <a:off x="17652427" y="7405258"/>
              <a:ext cx="101909" cy="14972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6" name="Freeform 435">
              <a:extLst>
                <a:ext uri="{FF2B5EF4-FFF2-40B4-BE49-F238E27FC236}">
                  <a16:creationId xmlns:a16="http://schemas.microsoft.com/office/drawing/2014/main" id="{E23D11C9-7522-402D-B2A7-C3A9227BBE4A}"/>
                </a:ext>
              </a:extLst>
            </p:cNvPr>
            <p:cNvSpPr>
              <a:spLocks/>
            </p:cNvSpPr>
            <p:nvPr/>
          </p:nvSpPr>
          <p:spPr bwMode="auto">
            <a:xfrm>
              <a:off x="17550518" y="7771599"/>
              <a:ext cx="35033" cy="28669"/>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7" name="Freeform 436">
              <a:extLst>
                <a:ext uri="{FF2B5EF4-FFF2-40B4-BE49-F238E27FC236}">
                  <a16:creationId xmlns:a16="http://schemas.microsoft.com/office/drawing/2014/main" id="{54ACC80C-3985-4D31-8194-3F802BE9F236}"/>
                </a:ext>
              </a:extLst>
            </p:cNvPr>
            <p:cNvSpPr>
              <a:spLocks/>
            </p:cNvSpPr>
            <p:nvPr/>
          </p:nvSpPr>
          <p:spPr bwMode="auto">
            <a:xfrm>
              <a:off x="17633319" y="7679216"/>
              <a:ext cx="19109" cy="159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8" name="Freeform 437">
              <a:extLst>
                <a:ext uri="{FF2B5EF4-FFF2-40B4-BE49-F238E27FC236}">
                  <a16:creationId xmlns:a16="http://schemas.microsoft.com/office/drawing/2014/main" id="{11A36B8D-CBAC-4340-973C-ADFD268FC080}"/>
                </a:ext>
              </a:extLst>
            </p:cNvPr>
            <p:cNvSpPr>
              <a:spLocks/>
            </p:cNvSpPr>
            <p:nvPr/>
          </p:nvSpPr>
          <p:spPr bwMode="auto">
            <a:xfrm>
              <a:off x="17381727" y="7873535"/>
              <a:ext cx="19109"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9" name="Freeform 438">
              <a:extLst>
                <a:ext uri="{FF2B5EF4-FFF2-40B4-BE49-F238E27FC236}">
                  <a16:creationId xmlns:a16="http://schemas.microsoft.com/office/drawing/2014/main" id="{BE24704F-A8E3-4A0F-8B4A-446AB9311DEF}"/>
                </a:ext>
              </a:extLst>
            </p:cNvPr>
            <p:cNvSpPr>
              <a:spLocks/>
            </p:cNvSpPr>
            <p:nvPr/>
          </p:nvSpPr>
          <p:spPr bwMode="auto">
            <a:xfrm>
              <a:off x="17203386" y="7838493"/>
              <a:ext cx="111465" cy="156092"/>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40" name="Freeform 439">
              <a:extLst>
                <a:ext uri="{FF2B5EF4-FFF2-40B4-BE49-F238E27FC236}">
                  <a16:creationId xmlns:a16="http://schemas.microsoft.com/office/drawing/2014/main" id="{5547140C-7D34-4161-8390-DF61726B924E}"/>
                </a:ext>
              </a:extLst>
            </p:cNvPr>
            <p:cNvSpPr>
              <a:spLocks/>
            </p:cNvSpPr>
            <p:nvPr/>
          </p:nvSpPr>
          <p:spPr bwMode="auto">
            <a:xfrm>
              <a:off x="16652429" y="8099708"/>
              <a:ext cx="130574" cy="9238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41" name="Freeform 440">
              <a:extLst>
                <a:ext uri="{FF2B5EF4-FFF2-40B4-BE49-F238E27FC236}">
                  <a16:creationId xmlns:a16="http://schemas.microsoft.com/office/drawing/2014/main" id="{E281DC1E-1967-473E-BFED-3024E7A65AD3}"/>
                </a:ext>
              </a:extLst>
            </p:cNvPr>
            <p:cNvSpPr>
              <a:spLocks/>
            </p:cNvSpPr>
            <p:nvPr/>
          </p:nvSpPr>
          <p:spPr bwMode="auto">
            <a:xfrm>
              <a:off x="17184277" y="8163419"/>
              <a:ext cx="187897" cy="26440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42" name="Freeform 441">
              <a:extLst>
                <a:ext uri="{FF2B5EF4-FFF2-40B4-BE49-F238E27FC236}">
                  <a16:creationId xmlns:a16="http://schemas.microsoft.com/office/drawing/2014/main" id="{4F328BFF-80DE-4FD1-8E32-D10C9663073E}"/>
                </a:ext>
              </a:extLst>
            </p:cNvPr>
            <p:cNvSpPr>
              <a:spLocks/>
            </p:cNvSpPr>
            <p:nvPr/>
          </p:nvSpPr>
          <p:spPr bwMode="auto">
            <a:xfrm>
              <a:off x="17343512" y="8389592"/>
              <a:ext cx="57323" cy="7326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43" name="Freeform 442">
              <a:extLst>
                <a:ext uri="{FF2B5EF4-FFF2-40B4-BE49-F238E27FC236}">
                  <a16:creationId xmlns:a16="http://schemas.microsoft.com/office/drawing/2014/main" id="{78430BB2-1450-478F-A6A6-2E3035DB21F9}"/>
                </a:ext>
              </a:extLst>
            </p:cNvPr>
            <p:cNvSpPr>
              <a:spLocks/>
            </p:cNvSpPr>
            <p:nvPr/>
          </p:nvSpPr>
          <p:spPr bwMode="auto">
            <a:xfrm>
              <a:off x="17381727" y="8453303"/>
              <a:ext cx="92356" cy="12423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44" name="Freeform 443">
              <a:extLst>
                <a:ext uri="{FF2B5EF4-FFF2-40B4-BE49-F238E27FC236}">
                  <a16:creationId xmlns:a16="http://schemas.microsoft.com/office/drawing/2014/main" id="{EE5AED90-E0C9-4013-84EA-0529F6952D28}"/>
                </a:ext>
              </a:extLst>
            </p:cNvPr>
            <p:cNvSpPr>
              <a:spLocks/>
            </p:cNvSpPr>
            <p:nvPr/>
          </p:nvSpPr>
          <p:spPr bwMode="auto">
            <a:xfrm>
              <a:off x="17212936" y="8399150"/>
              <a:ext cx="57323" cy="7326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45" name="Freeform 444">
              <a:extLst>
                <a:ext uri="{FF2B5EF4-FFF2-40B4-BE49-F238E27FC236}">
                  <a16:creationId xmlns:a16="http://schemas.microsoft.com/office/drawing/2014/main" id="{09B79CA2-2A24-488F-A76E-9BD6CDDA9532}"/>
                </a:ext>
              </a:extLst>
            </p:cNvPr>
            <p:cNvSpPr>
              <a:spLocks/>
            </p:cNvSpPr>
            <p:nvPr/>
          </p:nvSpPr>
          <p:spPr bwMode="auto">
            <a:xfrm>
              <a:off x="17279818" y="8472417"/>
              <a:ext cx="82803" cy="95566"/>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46" name="Freeform 445">
              <a:extLst>
                <a:ext uri="{FF2B5EF4-FFF2-40B4-BE49-F238E27FC236}">
                  <a16:creationId xmlns:a16="http://schemas.microsoft.com/office/drawing/2014/main" id="{DC2EBA5A-9EB9-4266-8F75-67D37EA4472D}"/>
                </a:ext>
              </a:extLst>
            </p:cNvPr>
            <p:cNvSpPr>
              <a:spLocks/>
            </p:cNvSpPr>
            <p:nvPr/>
          </p:nvSpPr>
          <p:spPr bwMode="auto">
            <a:xfrm>
              <a:off x="17298926" y="8529755"/>
              <a:ext cx="63695" cy="10193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47" name="Freeform 446">
              <a:extLst>
                <a:ext uri="{FF2B5EF4-FFF2-40B4-BE49-F238E27FC236}">
                  <a16:creationId xmlns:a16="http://schemas.microsoft.com/office/drawing/2014/main" id="{3D91E251-94E5-4EC7-A982-A85CCC5DE0E1}"/>
                </a:ext>
              </a:extLst>
            </p:cNvPr>
            <p:cNvSpPr>
              <a:spLocks/>
            </p:cNvSpPr>
            <p:nvPr/>
          </p:nvSpPr>
          <p:spPr bwMode="auto">
            <a:xfrm>
              <a:off x="17353063" y="8520200"/>
              <a:ext cx="38217" cy="7326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48" name="Freeform 447">
              <a:extLst>
                <a:ext uri="{FF2B5EF4-FFF2-40B4-BE49-F238E27FC236}">
                  <a16:creationId xmlns:a16="http://schemas.microsoft.com/office/drawing/2014/main" id="{DBA6FAE4-4E94-4945-B728-C53D26D05809}"/>
                </a:ext>
              </a:extLst>
            </p:cNvPr>
            <p:cNvSpPr>
              <a:spLocks/>
            </p:cNvSpPr>
            <p:nvPr/>
          </p:nvSpPr>
          <p:spPr bwMode="auto">
            <a:xfrm>
              <a:off x="17372174" y="8567983"/>
              <a:ext cx="57323" cy="35042"/>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49" name="Freeform 448">
              <a:extLst>
                <a:ext uri="{FF2B5EF4-FFF2-40B4-BE49-F238E27FC236}">
                  <a16:creationId xmlns:a16="http://schemas.microsoft.com/office/drawing/2014/main" id="{3B3C618B-E16B-4B4E-9020-15FD8EBD082C}"/>
                </a:ext>
              </a:extLst>
            </p:cNvPr>
            <p:cNvSpPr>
              <a:spLocks/>
            </p:cNvSpPr>
            <p:nvPr/>
          </p:nvSpPr>
          <p:spPr bwMode="auto">
            <a:xfrm>
              <a:off x="17372174" y="8593469"/>
              <a:ext cx="130574" cy="197506"/>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50" name="Freeform 449">
              <a:extLst>
                <a:ext uri="{FF2B5EF4-FFF2-40B4-BE49-F238E27FC236}">
                  <a16:creationId xmlns:a16="http://schemas.microsoft.com/office/drawing/2014/main" id="{C9A3B342-26E1-4420-9212-141C3E2576B2}"/>
                </a:ext>
              </a:extLst>
            </p:cNvPr>
            <p:cNvSpPr>
              <a:spLocks/>
            </p:cNvSpPr>
            <p:nvPr/>
          </p:nvSpPr>
          <p:spPr bwMode="auto">
            <a:xfrm>
              <a:off x="17289371" y="8631694"/>
              <a:ext cx="111465" cy="95566"/>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51" name="Freeform 450">
              <a:extLst>
                <a:ext uri="{FF2B5EF4-FFF2-40B4-BE49-F238E27FC236}">
                  <a16:creationId xmlns:a16="http://schemas.microsoft.com/office/drawing/2014/main" id="{24B1D732-B25E-44CF-B2B8-03324D005625}"/>
                </a:ext>
              </a:extLst>
            </p:cNvPr>
            <p:cNvSpPr>
              <a:spLocks/>
            </p:cNvSpPr>
            <p:nvPr/>
          </p:nvSpPr>
          <p:spPr bwMode="auto">
            <a:xfrm>
              <a:off x="17063256" y="8539313"/>
              <a:ext cx="111465" cy="111494"/>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52" name="Freeform 451">
              <a:extLst>
                <a:ext uri="{FF2B5EF4-FFF2-40B4-BE49-F238E27FC236}">
                  <a16:creationId xmlns:a16="http://schemas.microsoft.com/office/drawing/2014/main" id="{E616892F-22EB-4AF6-87A7-742FFD275D80}"/>
                </a:ext>
              </a:extLst>
            </p:cNvPr>
            <p:cNvSpPr>
              <a:spLocks/>
            </p:cNvSpPr>
            <p:nvPr/>
          </p:nvSpPr>
          <p:spPr bwMode="auto">
            <a:xfrm>
              <a:off x="17391283" y="8399150"/>
              <a:ext cx="19109" cy="9556"/>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53" name="Freeform 452">
              <a:extLst>
                <a:ext uri="{FF2B5EF4-FFF2-40B4-BE49-F238E27FC236}">
                  <a16:creationId xmlns:a16="http://schemas.microsoft.com/office/drawing/2014/main" id="{86CB03CC-D62D-4F4E-9E1D-665B8704197B}"/>
                </a:ext>
              </a:extLst>
            </p:cNvPr>
            <p:cNvSpPr>
              <a:spLocks/>
            </p:cNvSpPr>
            <p:nvPr/>
          </p:nvSpPr>
          <p:spPr bwMode="auto">
            <a:xfrm>
              <a:off x="16037776" y="8781415"/>
              <a:ext cx="522294" cy="544729"/>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54" name="Freeform 453">
              <a:extLst>
                <a:ext uri="{FF2B5EF4-FFF2-40B4-BE49-F238E27FC236}">
                  <a16:creationId xmlns:a16="http://schemas.microsoft.com/office/drawing/2014/main" id="{8434B78F-4EB5-4548-9E15-BCD4019800AB}"/>
                </a:ext>
              </a:extLst>
            </p:cNvPr>
            <p:cNvSpPr>
              <a:spLocks/>
            </p:cNvSpPr>
            <p:nvPr/>
          </p:nvSpPr>
          <p:spPr bwMode="auto">
            <a:xfrm>
              <a:off x="16130132" y="8978921"/>
              <a:ext cx="47770"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55" name="Freeform 454">
              <a:extLst>
                <a:ext uri="{FF2B5EF4-FFF2-40B4-BE49-F238E27FC236}">
                  <a16:creationId xmlns:a16="http://schemas.microsoft.com/office/drawing/2014/main" id="{994414BA-88BB-4342-8E84-5DE53176592F}"/>
                </a:ext>
              </a:extLst>
            </p:cNvPr>
            <p:cNvSpPr>
              <a:spLocks/>
            </p:cNvSpPr>
            <p:nvPr/>
          </p:nvSpPr>
          <p:spPr bwMode="auto">
            <a:xfrm>
              <a:off x="16197014" y="9090415"/>
              <a:ext cx="44586"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56" name="Freeform 455">
              <a:extLst>
                <a:ext uri="{FF2B5EF4-FFF2-40B4-BE49-F238E27FC236}">
                  <a16:creationId xmlns:a16="http://schemas.microsoft.com/office/drawing/2014/main" id="{0E289BAB-4EE0-42D0-BEB7-EDB86105C993}"/>
                </a:ext>
              </a:extLst>
            </p:cNvPr>
            <p:cNvSpPr>
              <a:spLocks/>
            </p:cNvSpPr>
            <p:nvPr/>
          </p:nvSpPr>
          <p:spPr bwMode="auto">
            <a:xfrm>
              <a:off x="16512300" y="9119082"/>
              <a:ext cx="66879" cy="66896"/>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57" name="Freeform 456">
              <a:extLst>
                <a:ext uri="{FF2B5EF4-FFF2-40B4-BE49-F238E27FC236}">
                  <a16:creationId xmlns:a16="http://schemas.microsoft.com/office/drawing/2014/main" id="{1D3F4097-B272-4A32-9776-B2568572BD6B}"/>
                </a:ext>
              </a:extLst>
            </p:cNvPr>
            <p:cNvSpPr>
              <a:spLocks/>
            </p:cNvSpPr>
            <p:nvPr/>
          </p:nvSpPr>
          <p:spPr bwMode="auto">
            <a:xfrm>
              <a:off x="16617396" y="9166867"/>
              <a:ext cx="35033" cy="35042"/>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58" name="Freeform 457">
              <a:extLst>
                <a:ext uri="{FF2B5EF4-FFF2-40B4-BE49-F238E27FC236}">
                  <a16:creationId xmlns:a16="http://schemas.microsoft.com/office/drawing/2014/main" id="{ABC6C8CD-2E3F-47BC-9F82-2EA417B49F5C}"/>
                </a:ext>
              </a:extLst>
            </p:cNvPr>
            <p:cNvSpPr>
              <a:spLocks/>
            </p:cNvSpPr>
            <p:nvPr/>
          </p:nvSpPr>
          <p:spPr bwMode="auto">
            <a:xfrm>
              <a:off x="16521853" y="9326144"/>
              <a:ext cx="429938" cy="14016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59" name="Freeform 458">
              <a:extLst>
                <a:ext uri="{FF2B5EF4-FFF2-40B4-BE49-F238E27FC236}">
                  <a16:creationId xmlns:a16="http://schemas.microsoft.com/office/drawing/2014/main" id="{C68B49B3-9465-466E-8C5C-A56537E07F58}"/>
                </a:ext>
              </a:extLst>
            </p:cNvPr>
            <p:cNvSpPr>
              <a:spLocks/>
            </p:cNvSpPr>
            <p:nvPr/>
          </p:nvSpPr>
          <p:spPr bwMode="auto">
            <a:xfrm>
              <a:off x="16840326" y="9361183"/>
              <a:ext cx="73248" cy="28669"/>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60" name="Freeform 459">
              <a:extLst>
                <a:ext uri="{FF2B5EF4-FFF2-40B4-BE49-F238E27FC236}">
                  <a16:creationId xmlns:a16="http://schemas.microsoft.com/office/drawing/2014/main" id="{CB7BDDAC-B395-4FDD-AE55-8EB8F89A562A}"/>
                </a:ext>
              </a:extLst>
            </p:cNvPr>
            <p:cNvSpPr>
              <a:spLocks/>
            </p:cNvSpPr>
            <p:nvPr/>
          </p:nvSpPr>
          <p:spPr bwMode="auto">
            <a:xfrm>
              <a:off x="16942236" y="9428080"/>
              <a:ext cx="57323" cy="3822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61" name="Freeform 460">
              <a:extLst>
                <a:ext uri="{FF2B5EF4-FFF2-40B4-BE49-F238E27FC236}">
                  <a16:creationId xmlns:a16="http://schemas.microsoft.com/office/drawing/2014/main" id="{8A2E2C2A-1CAD-4B36-9643-B20024240B69}"/>
                </a:ext>
              </a:extLst>
            </p:cNvPr>
            <p:cNvSpPr>
              <a:spLocks/>
            </p:cNvSpPr>
            <p:nvPr/>
          </p:nvSpPr>
          <p:spPr bwMode="auto">
            <a:xfrm>
              <a:off x="16999562" y="9437635"/>
              <a:ext cx="44586" cy="28669"/>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62" name="Freeform 461">
              <a:extLst>
                <a:ext uri="{FF2B5EF4-FFF2-40B4-BE49-F238E27FC236}">
                  <a16:creationId xmlns:a16="http://schemas.microsoft.com/office/drawing/2014/main" id="{625DDEB4-5129-447D-A87C-94CAF6A4C75E}"/>
                </a:ext>
              </a:extLst>
            </p:cNvPr>
            <p:cNvSpPr>
              <a:spLocks/>
            </p:cNvSpPr>
            <p:nvPr/>
          </p:nvSpPr>
          <p:spPr bwMode="auto">
            <a:xfrm>
              <a:off x="17034592" y="9437635"/>
              <a:ext cx="66879" cy="3822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63" name="Freeform 462">
              <a:extLst>
                <a:ext uri="{FF2B5EF4-FFF2-40B4-BE49-F238E27FC236}">
                  <a16:creationId xmlns:a16="http://schemas.microsoft.com/office/drawing/2014/main" id="{4A283901-A7F4-48A3-96AF-D29572C378D5}"/>
                </a:ext>
              </a:extLst>
            </p:cNvPr>
            <p:cNvSpPr>
              <a:spLocks/>
            </p:cNvSpPr>
            <p:nvPr/>
          </p:nvSpPr>
          <p:spPr bwMode="auto">
            <a:xfrm>
              <a:off x="17082363" y="9428080"/>
              <a:ext cx="76432" cy="47785"/>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64" name="Freeform 463">
              <a:extLst>
                <a:ext uri="{FF2B5EF4-FFF2-40B4-BE49-F238E27FC236}">
                  <a16:creationId xmlns:a16="http://schemas.microsoft.com/office/drawing/2014/main" id="{A043CBA4-CEFA-4A6C-A812-2FC8AEA1BFFB}"/>
                </a:ext>
              </a:extLst>
            </p:cNvPr>
            <p:cNvSpPr>
              <a:spLocks/>
            </p:cNvSpPr>
            <p:nvPr/>
          </p:nvSpPr>
          <p:spPr bwMode="auto">
            <a:xfrm>
              <a:off x="17184277" y="9437635"/>
              <a:ext cx="114649" cy="3822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65" name="Freeform 464">
              <a:extLst>
                <a:ext uri="{FF2B5EF4-FFF2-40B4-BE49-F238E27FC236}">
                  <a16:creationId xmlns:a16="http://schemas.microsoft.com/office/drawing/2014/main" id="{8648F784-788D-4765-A22E-7EAFB8C96199}"/>
                </a:ext>
              </a:extLst>
            </p:cNvPr>
            <p:cNvSpPr>
              <a:spLocks/>
            </p:cNvSpPr>
            <p:nvPr/>
          </p:nvSpPr>
          <p:spPr bwMode="auto">
            <a:xfrm>
              <a:off x="17149244" y="9491791"/>
              <a:ext cx="101909" cy="57338"/>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66" name="Freeform 465">
              <a:extLst>
                <a:ext uri="{FF2B5EF4-FFF2-40B4-BE49-F238E27FC236}">
                  <a16:creationId xmlns:a16="http://schemas.microsoft.com/office/drawing/2014/main" id="{19821BA9-7714-401F-8B78-B34D3E92B1CB}"/>
                </a:ext>
              </a:extLst>
            </p:cNvPr>
            <p:cNvSpPr>
              <a:spLocks/>
            </p:cNvSpPr>
            <p:nvPr/>
          </p:nvSpPr>
          <p:spPr bwMode="auto">
            <a:xfrm>
              <a:off x="17474083" y="9192351"/>
              <a:ext cx="57323" cy="3822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67" name="Freeform 466">
              <a:extLst>
                <a:ext uri="{FF2B5EF4-FFF2-40B4-BE49-F238E27FC236}">
                  <a16:creationId xmlns:a16="http://schemas.microsoft.com/office/drawing/2014/main" id="{98940F72-68D0-44B1-B189-47CCBB44DC5E}"/>
                </a:ext>
              </a:extLst>
            </p:cNvPr>
            <p:cNvSpPr>
              <a:spLocks/>
            </p:cNvSpPr>
            <p:nvPr/>
          </p:nvSpPr>
          <p:spPr bwMode="auto">
            <a:xfrm>
              <a:off x="17569627" y="9185981"/>
              <a:ext cx="140127" cy="44598"/>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68" name="Freeform 467">
              <a:extLst>
                <a:ext uri="{FF2B5EF4-FFF2-40B4-BE49-F238E27FC236}">
                  <a16:creationId xmlns:a16="http://schemas.microsoft.com/office/drawing/2014/main" id="{3C21D5B0-8C54-4864-BA47-A7D270B9A4E2}"/>
                </a:ext>
              </a:extLst>
            </p:cNvPr>
            <p:cNvSpPr>
              <a:spLocks/>
            </p:cNvSpPr>
            <p:nvPr/>
          </p:nvSpPr>
          <p:spPr bwMode="auto">
            <a:xfrm>
              <a:off x="17139689" y="8969361"/>
              <a:ext cx="299364" cy="337667"/>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69" name="Freeform 468">
              <a:extLst>
                <a:ext uri="{FF2B5EF4-FFF2-40B4-BE49-F238E27FC236}">
                  <a16:creationId xmlns:a16="http://schemas.microsoft.com/office/drawing/2014/main" id="{F2364762-3761-4FDD-8B53-DCA3D074DFA3}"/>
                </a:ext>
              </a:extLst>
            </p:cNvPr>
            <p:cNvSpPr>
              <a:spLocks/>
            </p:cNvSpPr>
            <p:nvPr/>
          </p:nvSpPr>
          <p:spPr bwMode="auto">
            <a:xfrm>
              <a:off x="17540962" y="8950247"/>
              <a:ext cx="73248" cy="14016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70" name="Freeform 469">
              <a:extLst>
                <a:ext uri="{FF2B5EF4-FFF2-40B4-BE49-F238E27FC236}">
                  <a16:creationId xmlns:a16="http://schemas.microsoft.com/office/drawing/2014/main" id="{BCFF7D1B-3B7F-4FA5-84AC-B92ED0E6BEF3}"/>
                </a:ext>
              </a:extLst>
            </p:cNvPr>
            <p:cNvSpPr>
              <a:spLocks/>
            </p:cNvSpPr>
            <p:nvPr/>
          </p:nvSpPr>
          <p:spPr bwMode="auto">
            <a:xfrm>
              <a:off x="17579182" y="8931136"/>
              <a:ext cx="25477" cy="1911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71" name="Freeform 470">
              <a:extLst>
                <a:ext uri="{FF2B5EF4-FFF2-40B4-BE49-F238E27FC236}">
                  <a16:creationId xmlns:a16="http://schemas.microsoft.com/office/drawing/2014/main" id="{C238D58A-0715-4050-83B4-56DD10DE6DC3}"/>
                </a:ext>
              </a:extLst>
            </p:cNvPr>
            <p:cNvSpPr>
              <a:spLocks/>
            </p:cNvSpPr>
            <p:nvPr/>
          </p:nvSpPr>
          <p:spPr bwMode="auto">
            <a:xfrm>
              <a:off x="17681092" y="9052186"/>
              <a:ext cx="44586" cy="19114"/>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72" name="Freeform 471">
              <a:extLst>
                <a:ext uri="{FF2B5EF4-FFF2-40B4-BE49-F238E27FC236}">
                  <a16:creationId xmlns:a16="http://schemas.microsoft.com/office/drawing/2014/main" id="{BD416610-106E-4D7C-90C8-2C1492B7F3C9}"/>
                </a:ext>
              </a:extLst>
            </p:cNvPr>
            <p:cNvSpPr>
              <a:spLocks/>
            </p:cNvSpPr>
            <p:nvPr/>
          </p:nvSpPr>
          <p:spPr bwMode="auto">
            <a:xfrm>
              <a:off x="17690647" y="9061741"/>
              <a:ext cx="175160" cy="105124"/>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73" name="Freeform 472">
              <a:extLst>
                <a:ext uri="{FF2B5EF4-FFF2-40B4-BE49-F238E27FC236}">
                  <a16:creationId xmlns:a16="http://schemas.microsoft.com/office/drawing/2014/main" id="{B0CFBCDA-6750-45E4-B008-D1A4E7BBDBCA}"/>
                </a:ext>
              </a:extLst>
            </p:cNvPr>
            <p:cNvSpPr>
              <a:spLocks/>
            </p:cNvSpPr>
            <p:nvPr/>
          </p:nvSpPr>
          <p:spPr bwMode="auto">
            <a:xfrm>
              <a:off x="18521857" y="9240134"/>
              <a:ext cx="194268" cy="111494"/>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74" name="Freeform 473">
              <a:extLst>
                <a:ext uri="{FF2B5EF4-FFF2-40B4-BE49-F238E27FC236}">
                  <a16:creationId xmlns:a16="http://schemas.microsoft.com/office/drawing/2014/main" id="{2E65FA1E-0E78-4F29-A519-3F510F4A4AB3}"/>
                </a:ext>
              </a:extLst>
            </p:cNvPr>
            <p:cNvSpPr>
              <a:spLocks/>
            </p:cNvSpPr>
            <p:nvPr/>
          </p:nvSpPr>
          <p:spPr bwMode="auto">
            <a:xfrm>
              <a:off x="18802113" y="9297472"/>
              <a:ext cx="82803" cy="10193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75" name="Freeform 474">
              <a:extLst>
                <a:ext uri="{FF2B5EF4-FFF2-40B4-BE49-F238E27FC236}">
                  <a16:creationId xmlns:a16="http://schemas.microsoft.com/office/drawing/2014/main" id="{6BB5BB9A-BF77-4A5B-869A-FF5F2AAA8B28}"/>
                </a:ext>
              </a:extLst>
            </p:cNvPr>
            <p:cNvSpPr>
              <a:spLocks/>
            </p:cNvSpPr>
            <p:nvPr/>
          </p:nvSpPr>
          <p:spPr bwMode="auto">
            <a:xfrm>
              <a:off x="19044149" y="9485423"/>
              <a:ext cx="54139" cy="54153"/>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76" name="Freeform 475">
              <a:extLst>
                <a:ext uri="{FF2B5EF4-FFF2-40B4-BE49-F238E27FC236}">
                  <a16:creationId xmlns:a16="http://schemas.microsoft.com/office/drawing/2014/main" id="{53870E5D-472E-49A0-BBB2-B39B9F0210B7}"/>
                </a:ext>
              </a:extLst>
            </p:cNvPr>
            <p:cNvSpPr>
              <a:spLocks/>
            </p:cNvSpPr>
            <p:nvPr/>
          </p:nvSpPr>
          <p:spPr bwMode="auto">
            <a:xfrm>
              <a:off x="18986825" y="9399411"/>
              <a:ext cx="85988" cy="57338"/>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77" name="Freeform 476">
              <a:extLst>
                <a:ext uri="{FF2B5EF4-FFF2-40B4-BE49-F238E27FC236}">
                  <a16:creationId xmlns:a16="http://schemas.microsoft.com/office/drawing/2014/main" id="{62A5780E-0D51-4B0E-8745-3F6F8D879F87}"/>
                </a:ext>
              </a:extLst>
            </p:cNvPr>
            <p:cNvSpPr>
              <a:spLocks/>
            </p:cNvSpPr>
            <p:nvPr/>
          </p:nvSpPr>
          <p:spPr bwMode="auto">
            <a:xfrm>
              <a:off x="18904022" y="9361183"/>
              <a:ext cx="38217" cy="47785"/>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78" name="Freeform 477">
              <a:extLst>
                <a:ext uri="{FF2B5EF4-FFF2-40B4-BE49-F238E27FC236}">
                  <a16:creationId xmlns:a16="http://schemas.microsoft.com/office/drawing/2014/main" id="{A140636E-ED58-467B-8FD1-1CDEEA8FDC5C}"/>
                </a:ext>
              </a:extLst>
            </p:cNvPr>
            <p:cNvSpPr>
              <a:spLocks/>
            </p:cNvSpPr>
            <p:nvPr/>
          </p:nvSpPr>
          <p:spPr bwMode="auto">
            <a:xfrm>
              <a:off x="19247970" y="10017406"/>
              <a:ext cx="149680" cy="111494"/>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79" name="Freeform 478">
              <a:extLst>
                <a:ext uri="{FF2B5EF4-FFF2-40B4-BE49-F238E27FC236}">
                  <a16:creationId xmlns:a16="http://schemas.microsoft.com/office/drawing/2014/main" id="{51E497D6-5CC4-44DC-B0F4-53868D705562}"/>
                </a:ext>
              </a:extLst>
            </p:cNvPr>
            <p:cNvSpPr>
              <a:spLocks/>
            </p:cNvSpPr>
            <p:nvPr/>
          </p:nvSpPr>
          <p:spPr bwMode="auto">
            <a:xfrm>
              <a:off x="19649244" y="10727782"/>
              <a:ext cx="105096" cy="130608"/>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80" name="Freeform 479">
              <a:extLst>
                <a:ext uri="{FF2B5EF4-FFF2-40B4-BE49-F238E27FC236}">
                  <a16:creationId xmlns:a16="http://schemas.microsoft.com/office/drawing/2014/main" id="{61056840-1AA2-49B4-940C-5136E9C27BEF}"/>
                </a:ext>
              </a:extLst>
            </p:cNvPr>
            <p:cNvSpPr>
              <a:spLocks/>
            </p:cNvSpPr>
            <p:nvPr/>
          </p:nvSpPr>
          <p:spPr bwMode="auto">
            <a:xfrm>
              <a:off x="19677908" y="10848834"/>
              <a:ext cx="242036" cy="283514"/>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81" name="Freeform 480">
              <a:extLst>
                <a:ext uri="{FF2B5EF4-FFF2-40B4-BE49-F238E27FC236}">
                  <a16:creationId xmlns:a16="http://schemas.microsoft.com/office/drawing/2014/main" id="{BD325EAE-25B0-4CC9-9A9B-61EA0285465A}"/>
                </a:ext>
              </a:extLst>
            </p:cNvPr>
            <p:cNvSpPr>
              <a:spLocks/>
            </p:cNvSpPr>
            <p:nvPr/>
          </p:nvSpPr>
          <p:spPr bwMode="auto">
            <a:xfrm>
              <a:off x="19359438" y="11055894"/>
              <a:ext cx="366243" cy="356781"/>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82" name="Freeform 481">
              <a:extLst>
                <a:ext uri="{FF2B5EF4-FFF2-40B4-BE49-F238E27FC236}">
                  <a16:creationId xmlns:a16="http://schemas.microsoft.com/office/drawing/2014/main" id="{ED9CD85B-ABC6-460F-9B1B-1B53CC33353E}"/>
                </a:ext>
              </a:extLst>
            </p:cNvPr>
            <p:cNvSpPr>
              <a:spLocks/>
            </p:cNvSpPr>
            <p:nvPr/>
          </p:nvSpPr>
          <p:spPr bwMode="auto">
            <a:xfrm>
              <a:off x="19416761" y="11412677"/>
              <a:ext cx="19109" cy="19114"/>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83" name="Freeform 482">
              <a:extLst>
                <a:ext uri="{FF2B5EF4-FFF2-40B4-BE49-F238E27FC236}">
                  <a16:creationId xmlns:a16="http://schemas.microsoft.com/office/drawing/2014/main" id="{803E6FBC-50DA-4F4E-9BC0-236BF87960D3}"/>
                </a:ext>
              </a:extLst>
            </p:cNvPr>
            <p:cNvSpPr>
              <a:spLocks/>
            </p:cNvSpPr>
            <p:nvPr/>
          </p:nvSpPr>
          <p:spPr bwMode="auto">
            <a:xfrm>
              <a:off x="18343513" y="11065452"/>
              <a:ext cx="178346" cy="16883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84" name="Freeform 483">
              <a:extLst>
                <a:ext uri="{FF2B5EF4-FFF2-40B4-BE49-F238E27FC236}">
                  <a16:creationId xmlns:a16="http://schemas.microsoft.com/office/drawing/2014/main" id="{12D7154F-021A-4CAE-80DE-2F870580210F}"/>
                </a:ext>
              </a:extLst>
            </p:cNvPr>
            <p:cNvSpPr>
              <a:spLocks/>
            </p:cNvSpPr>
            <p:nvPr/>
          </p:nvSpPr>
          <p:spPr bwMode="auto">
            <a:xfrm>
              <a:off x="18483640" y="11017669"/>
              <a:ext cx="28662" cy="47785"/>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85" name="Freeform 484">
              <a:extLst>
                <a:ext uri="{FF2B5EF4-FFF2-40B4-BE49-F238E27FC236}">
                  <a16:creationId xmlns:a16="http://schemas.microsoft.com/office/drawing/2014/main" id="{6FFFA3E0-BC00-4BD5-B980-D876DA2BDBEB}"/>
                </a:ext>
              </a:extLst>
            </p:cNvPr>
            <p:cNvSpPr>
              <a:spLocks/>
            </p:cNvSpPr>
            <p:nvPr/>
          </p:nvSpPr>
          <p:spPr bwMode="auto">
            <a:xfrm>
              <a:off x="18295742" y="11017669"/>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86" name="Freeform 485">
              <a:extLst>
                <a:ext uri="{FF2B5EF4-FFF2-40B4-BE49-F238E27FC236}">
                  <a16:creationId xmlns:a16="http://schemas.microsoft.com/office/drawing/2014/main" id="{88AB39BE-9957-497C-AFAE-50E3E8F1199C}"/>
                </a:ext>
              </a:extLst>
            </p:cNvPr>
            <p:cNvSpPr>
              <a:spLocks/>
            </p:cNvSpPr>
            <p:nvPr/>
          </p:nvSpPr>
          <p:spPr bwMode="auto">
            <a:xfrm>
              <a:off x="15384910" y="8593469"/>
              <a:ext cx="101909" cy="16883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87" name="Freeform 486">
              <a:extLst>
                <a:ext uri="{FF2B5EF4-FFF2-40B4-BE49-F238E27FC236}">
                  <a16:creationId xmlns:a16="http://schemas.microsoft.com/office/drawing/2014/main" id="{94ED1B55-2B7D-4852-9C2E-5BDCAA36F3CC}"/>
                </a:ext>
              </a:extLst>
            </p:cNvPr>
            <p:cNvSpPr>
              <a:spLocks/>
            </p:cNvSpPr>
            <p:nvPr/>
          </p:nvSpPr>
          <p:spPr bwMode="auto">
            <a:xfrm>
              <a:off x="13665165" y="9606473"/>
              <a:ext cx="337579" cy="653035"/>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88" name="Freeform 487">
              <a:extLst>
                <a:ext uri="{FF2B5EF4-FFF2-40B4-BE49-F238E27FC236}">
                  <a16:creationId xmlns:a16="http://schemas.microsoft.com/office/drawing/2014/main" id="{AA6F4DA6-9A86-4A19-9009-004EE6C913A1}"/>
                </a:ext>
              </a:extLst>
            </p:cNvPr>
            <p:cNvSpPr>
              <a:spLocks/>
            </p:cNvSpPr>
            <p:nvPr/>
          </p:nvSpPr>
          <p:spPr bwMode="auto">
            <a:xfrm>
              <a:off x="14413572" y="5028840"/>
              <a:ext cx="101909" cy="76452"/>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89" name="Freeform 488">
              <a:extLst>
                <a:ext uri="{FF2B5EF4-FFF2-40B4-BE49-F238E27FC236}">
                  <a16:creationId xmlns:a16="http://schemas.microsoft.com/office/drawing/2014/main" id="{A1CFC465-B803-41C6-ACD0-A5D7C14DA9C9}"/>
                </a:ext>
              </a:extLst>
            </p:cNvPr>
            <p:cNvSpPr>
              <a:spLocks/>
            </p:cNvSpPr>
            <p:nvPr/>
          </p:nvSpPr>
          <p:spPr bwMode="auto">
            <a:xfrm>
              <a:off x="13926310" y="5086181"/>
              <a:ext cx="101909" cy="92380"/>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90" name="Freeform 489">
              <a:extLst>
                <a:ext uri="{FF2B5EF4-FFF2-40B4-BE49-F238E27FC236}">
                  <a16:creationId xmlns:a16="http://schemas.microsoft.com/office/drawing/2014/main" id="{2E4BDF67-B721-44C4-8986-36D55ECE0041}"/>
                </a:ext>
              </a:extLst>
            </p:cNvPr>
            <p:cNvSpPr>
              <a:spLocks/>
            </p:cNvSpPr>
            <p:nvPr/>
          </p:nvSpPr>
          <p:spPr bwMode="auto">
            <a:xfrm>
              <a:off x="14945419" y="4767625"/>
              <a:ext cx="82803" cy="47785"/>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91" name="Freeform 490">
              <a:extLst>
                <a:ext uri="{FF2B5EF4-FFF2-40B4-BE49-F238E27FC236}">
                  <a16:creationId xmlns:a16="http://schemas.microsoft.com/office/drawing/2014/main" id="{C016FFED-CD77-486A-94D8-7D79F521EB49}"/>
                </a:ext>
              </a:extLst>
            </p:cNvPr>
            <p:cNvSpPr>
              <a:spLocks/>
            </p:cNvSpPr>
            <p:nvPr/>
          </p:nvSpPr>
          <p:spPr bwMode="auto">
            <a:xfrm>
              <a:off x="16811662" y="4675245"/>
              <a:ext cx="92356" cy="44598"/>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92" name="Freeform 491">
              <a:extLst>
                <a:ext uri="{FF2B5EF4-FFF2-40B4-BE49-F238E27FC236}">
                  <a16:creationId xmlns:a16="http://schemas.microsoft.com/office/drawing/2014/main" id="{B642BEAC-3C12-4322-A2C9-8ADC4F9980A3}"/>
                </a:ext>
              </a:extLst>
            </p:cNvPr>
            <p:cNvSpPr>
              <a:spLocks/>
            </p:cNvSpPr>
            <p:nvPr/>
          </p:nvSpPr>
          <p:spPr bwMode="auto">
            <a:xfrm>
              <a:off x="15868988" y="3999911"/>
              <a:ext cx="57323" cy="19114"/>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93" name="Freeform 492">
              <a:extLst>
                <a:ext uri="{FF2B5EF4-FFF2-40B4-BE49-F238E27FC236}">
                  <a16:creationId xmlns:a16="http://schemas.microsoft.com/office/drawing/2014/main" id="{53227F39-B8E3-4BDD-98A0-25173A3E1B12}"/>
                </a:ext>
              </a:extLst>
            </p:cNvPr>
            <p:cNvSpPr>
              <a:spLocks/>
            </p:cNvSpPr>
            <p:nvPr/>
          </p:nvSpPr>
          <p:spPr bwMode="auto">
            <a:xfrm>
              <a:off x="15346696" y="4805855"/>
              <a:ext cx="54139" cy="3822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94" name="Freeform 493">
              <a:extLst>
                <a:ext uri="{FF2B5EF4-FFF2-40B4-BE49-F238E27FC236}">
                  <a16:creationId xmlns:a16="http://schemas.microsoft.com/office/drawing/2014/main" id="{77270100-2CE7-41D5-BBF0-EC899C42DA86}"/>
                </a:ext>
              </a:extLst>
            </p:cNvPr>
            <p:cNvSpPr>
              <a:spLocks/>
            </p:cNvSpPr>
            <p:nvPr/>
          </p:nvSpPr>
          <p:spPr bwMode="auto">
            <a:xfrm>
              <a:off x="12098282" y="6892386"/>
              <a:ext cx="54139" cy="10193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95" name="Freeform 494">
              <a:extLst>
                <a:ext uri="{FF2B5EF4-FFF2-40B4-BE49-F238E27FC236}">
                  <a16:creationId xmlns:a16="http://schemas.microsoft.com/office/drawing/2014/main" id="{9CA04187-1B1E-45B3-958A-F63020F1BB96}"/>
                </a:ext>
              </a:extLst>
            </p:cNvPr>
            <p:cNvSpPr>
              <a:spLocks/>
            </p:cNvSpPr>
            <p:nvPr/>
          </p:nvSpPr>
          <p:spPr bwMode="auto">
            <a:xfrm>
              <a:off x="12079173" y="6984768"/>
              <a:ext cx="82803" cy="14016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96" name="Freeform 495">
              <a:extLst>
                <a:ext uri="{FF2B5EF4-FFF2-40B4-BE49-F238E27FC236}">
                  <a16:creationId xmlns:a16="http://schemas.microsoft.com/office/drawing/2014/main" id="{DE5AC677-0DCD-4F34-880B-5C6CB7A9D411}"/>
                </a:ext>
              </a:extLst>
            </p:cNvPr>
            <p:cNvSpPr>
              <a:spLocks/>
            </p:cNvSpPr>
            <p:nvPr/>
          </p:nvSpPr>
          <p:spPr bwMode="auto">
            <a:xfrm>
              <a:off x="12273444" y="7153601"/>
              <a:ext cx="149680" cy="92380"/>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97" name="Freeform 496">
              <a:extLst>
                <a:ext uri="{FF2B5EF4-FFF2-40B4-BE49-F238E27FC236}">
                  <a16:creationId xmlns:a16="http://schemas.microsoft.com/office/drawing/2014/main" id="{9185A2FE-F938-4F94-A910-6E7178D03864}"/>
                </a:ext>
              </a:extLst>
            </p:cNvPr>
            <p:cNvSpPr>
              <a:spLocks/>
            </p:cNvSpPr>
            <p:nvPr/>
          </p:nvSpPr>
          <p:spPr bwMode="auto">
            <a:xfrm>
              <a:off x="13161977" y="7284208"/>
              <a:ext cx="121018" cy="66896"/>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98" name="Freeform 497">
              <a:extLst>
                <a:ext uri="{FF2B5EF4-FFF2-40B4-BE49-F238E27FC236}">
                  <a16:creationId xmlns:a16="http://schemas.microsoft.com/office/drawing/2014/main" id="{9593D05D-67E0-4940-9BFF-F4500A3CCCEC}"/>
                </a:ext>
              </a:extLst>
            </p:cNvPr>
            <p:cNvSpPr>
              <a:spLocks/>
            </p:cNvSpPr>
            <p:nvPr/>
          </p:nvSpPr>
          <p:spPr bwMode="auto">
            <a:xfrm>
              <a:off x="12760705" y="7293764"/>
              <a:ext cx="140127" cy="3822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99" name="Freeform 498">
              <a:extLst>
                <a:ext uri="{FF2B5EF4-FFF2-40B4-BE49-F238E27FC236}">
                  <a16:creationId xmlns:a16="http://schemas.microsoft.com/office/drawing/2014/main" id="{83C1DD52-6559-458C-8B44-9A8610B56FC8}"/>
                </a:ext>
              </a:extLst>
            </p:cNvPr>
            <p:cNvSpPr>
              <a:spLocks/>
            </p:cNvSpPr>
            <p:nvPr/>
          </p:nvSpPr>
          <p:spPr bwMode="auto">
            <a:xfrm>
              <a:off x="12693826" y="5917609"/>
              <a:ext cx="66879" cy="66896"/>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00" name="Freeform 499">
              <a:extLst>
                <a:ext uri="{FF2B5EF4-FFF2-40B4-BE49-F238E27FC236}">
                  <a16:creationId xmlns:a16="http://schemas.microsoft.com/office/drawing/2014/main" id="{094A985A-93DB-4759-AA1E-D43E7969C791}"/>
                </a:ext>
              </a:extLst>
            </p:cNvPr>
            <p:cNvSpPr>
              <a:spLocks/>
            </p:cNvSpPr>
            <p:nvPr/>
          </p:nvSpPr>
          <p:spPr bwMode="auto">
            <a:xfrm>
              <a:off x="12703380" y="5892125"/>
              <a:ext cx="47770" cy="2548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01" name="Freeform 500">
              <a:extLst>
                <a:ext uri="{FF2B5EF4-FFF2-40B4-BE49-F238E27FC236}">
                  <a16:creationId xmlns:a16="http://schemas.microsoft.com/office/drawing/2014/main" id="{6898C8AB-2D9A-49C1-94ED-1C0237913F8D}"/>
                </a:ext>
              </a:extLst>
            </p:cNvPr>
            <p:cNvSpPr>
              <a:spLocks/>
            </p:cNvSpPr>
            <p:nvPr/>
          </p:nvSpPr>
          <p:spPr bwMode="auto">
            <a:xfrm>
              <a:off x="12509111" y="5955834"/>
              <a:ext cx="54139" cy="9238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02" name="Freeform 501">
              <a:extLst>
                <a:ext uri="{FF2B5EF4-FFF2-40B4-BE49-F238E27FC236}">
                  <a16:creationId xmlns:a16="http://schemas.microsoft.com/office/drawing/2014/main" id="{21F2590C-F9D8-4BBF-B6B6-D33A45899EAA}"/>
                </a:ext>
              </a:extLst>
            </p:cNvPr>
            <p:cNvSpPr>
              <a:spLocks/>
            </p:cNvSpPr>
            <p:nvPr/>
          </p:nvSpPr>
          <p:spPr bwMode="auto">
            <a:xfrm>
              <a:off x="12591917" y="5796557"/>
              <a:ext cx="38217" cy="3822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03" name="Freeform 502">
              <a:extLst>
                <a:ext uri="{FF2B5EF4-FFF2-40B4-BE49-F238E27FC236}">
                  <a16:creationId xmlns:a16="http://schemas.microsoft.com/office/drawing/2014/main" id="{6A17DCCB-1128-4C10-A54B-20EC92FDFA3D}"/>
                </a:ext>
              </a:extLst>
            </p:cNvPr>
            <p:cNvSpPr>
              <a:spLocks/>
            </p:cNvSpPr>
            <p:nvPr/>
          </p:nvSpPr>
          <p:spPr bwMode="auto">
            <a:xfrm>
              <a:off x="12219302" y="6086441"/>
              <a:ext cx="54139" cy="86010"/>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04" name="Freeform 503">
              <a:extLst>
                <a:ext uri="{FF2B5EF4-FFF2-40B4-BE49-F238E27FC236}">
                  <a16:creationId xmlns:a16="http://schemas.microsoft.com/office/drawing/2014/main" id="{8BD6C431-2B1E-4FDF-B27D-61FD2B2A4054}"/>
                </a:ext>
              </a:extLst>
            </p:cNvPr>
            <p:cNvSpPr>
              <a:spLocks/>
            </p:cNvSpPr>
            <p:nvPr/>
          </p:nvSpPr>
          <p:spPr bwMode="auto">
            <a:xfrm>
              <a:off x="12152426" y="6105555"/>
              <a:ext cx="76432" cy="7645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05" name="Freeform 504">
              <a:extLst>
                <a:ext uri="{FF2B5EF4-FFF2-40B4-BE49-F238E27FC236}">
                  <a16:creationId xmlns:a16="http://schemas.microsoft.com/office/drawing/2014/main" id="{0E65AFF5-E403-4AB9-99F8-0ED53A0BBEAB}"/>
                </a:ext>
              </a:extLst>
            </p:cNvPr>
            <p:cNvSpPr>
              <a:spLocks/>
            </p:cNvSpPr>
            <p:nvPr/>
          </p:nvSpPr>
          <p:spPr bwMode="auto">
            <a:xfrm>
              <a:off x="11818028" y="7070776"/>
              <a:ext cx="44586" cy="35042"/>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06" name="Freeform 505">
              <a:extLst>
                <a:ext uri="{FF2B5EF4-FFF2-40B4-BE49-F238E27FC236}">
                  <a16:creationId xmlns:a16="http://schemas.microsoft.com/office/drawing/2014/main" id="{7DA88D0A-D8A8-4E4D-8777-95518A7691C9}"/>
                </a:ext>
              </a:extLst>
            </p:cNvPr>
            <p:cNvSpPr>
              <a:spLocks/>
            </p:cNvSpPr>
            <p:nvPr/>
          </p:nvSpPr>
          <p:spPr bwMode="auto">
            <a:xfrm>
              <a:off x="11359426" y="5927165"/>
              <a:ext cx="57323" cy="57338"/>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07" name="Freeform 506">
              <a:extLst>
                <a:ext uri="{FF2B5EF4-FFF2-40B4-BE49-F238E27FC236}">
                  <a16:creationId xmlns:a16="http://schemas.microsoft.com/office/drawing/2014/main" id="{3107E552-76DE-4CEF-BBA2-AF27690CF0A3}"/>
                </a:ext>
              </a:extLst>
            </p:cNvPr>
            <p:cNvSpPr>
              <a:spLocks/>
            </p:cNvSpPr>
            <p:nvPr/>
          </p:nvSpPr>
          <p:spPr bwMode="auto">
            <a:xfrm>
              <a:off x="11388093" y="5994061"/>
              <a:ext cx="28662" cy="28669"/>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08" name="Freeform 507">
              <a:extLst>
                <a:ext uri="{FF2B5EF4-FFF2-40B4-BE49-F238E27FC236}">
                  <a16:creationId xmlns:a16="http://schemas.microsoft.com/office/drawing/2014/main" id="{D8F0F63F-DCBF-4451-9F24-5F29C2AACC65}"/>
                </a:ext>
              </a:extLst>
            </p:cNvPr>
            <p:cNvSpPr>
              <a:spLocks/>
            </p:cNvSpPr>
            <p:nvPr/>
          </p:nvSpPr>
          <p:spPr bwMode="auto">
            <a:xfrm>
              <a:off x="11416754" y="6022733"/>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09" name="Freeform 508">
              <a:extLst>
                <a:ext uri="{FF2B5EF4-FFF2-40B4-BE49-F238E27FC236}">
                  <a16:creationId xmlns:a16="http://schemas.microsoft.com/office/drawing/2014/main" id="{9C0835DF-CF7A-4CD5-95C3-CAFDDC5D530B}"/>
                </a:ext>
              </a:extLst>
            </p:cNvPr>
            <p:cNvSpPr>
              <a:spLocks/>
            </p:cNvSpPr>
            <p:nvPr/>
          </p:nvSpPr>
          <p:spPr bwMode="auto">
            <a:xfrm>
              <a:off x="11416754" y="6048217"/>
              <a:ext cx="9553" cy="1911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10" name="Freeform 509">
              <a:extLst>
                <a:ext uri="{FF2B5EF4-FFF2-40B4-BE49-F238E27FC236}">
                  <a16:creationId xmlns:a16="http://schemas.microsoft.com/office/drawing/2014/main" id="{53C6B8A7-A009-46CE-9DB9-7405E38904B4}"/>
                </a:ext>
              </a:extLst>
            </p:cNvPr>
            <p:cNvSpPr>
              <a:spLocks/>
            </p:cNvSpPr>
            <p:nvPr/>
          </p:nvSpPr>
          <p:spPr bwMode="auto">
            <a:xfrm>
              <a:off x="11416754" y="6067328"/>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11" name="Freeform 510">
              <a:extLst>
                <a:ext uri="{FF2B5EF4-FFF2-40B4-BE49-F238E27FC236}">
                  <a16:creationId xmlns:a16="http://schemas.microsoft.com/office/drawing/2014/main" id="{C4CAAEDA-3FA9-4791-9DFA-8B17A5A81236}"/>
                </a:ext>
              </a:extLst>
            </p:cNvPr>
            <p:cNvSpPr>
              <a:spLocks/>
            </p:cNvSpPr>
            <p:nvPr/>
          </p:nvSpPr>
          <p:spPr bwMode="auto">
            <a:xfrm>
              <a:off x="11490002" y="6207491"/>
              <a:ext cx="9553" cy="1911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12" name="Freeform 511">
              <a:extLst>
                <a:ext uri="{FF2B5EF4-FFF2-40B4-BE49-F238E27FC236}">
                  <a16:creationId xmlns:a16="http://schemas.microsoft.com/office/drawing/2014/main" id="{CDA1DC54-F63A-4F24-9A78-9DE00CA956F5}"/>
                </a:ext>
              </a:extLst>
            </p:cNvPr>
            <p:cNvSpPr>
              <a:spLocks/>
            </p:cNvSpPr>
            <p:nvPr/>
          </p:nvSpPr>
          <p:spPr bwMode="auto">
            <a:xfrm>
              <a:off x="11630131" y="5787002"/>
              <a:ext cx="19109" cy="3822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13" name="Freeform 512">
              <a:extLst>
                <a:ext uri="{FF2B5EF4-FFF2-40B4-BE49-F238E27FC236}">
                  <a16:creationId xmlns:a16="http://schemas.microsoft.com/office/drawing/2014/main" id="{5660708E-58D8-44A3-8094-784E594A76F5}"/>
                </a:ext>
              </a:extLst>
            </p:cNvPr>
            <p:cNvSpPr>
              <a:spLocks/>
            </p:cNvSpPr>
            <p:nvPr/>
          </p:nvSpPr>
          <p:spPr bwMode="auto">
            <a:xfrm>
              <a:off x="8260699" y="11747159"/>
              <a:ext cx="111465" cy="57338"/>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14" name="Freeform 513">
              <a:extLst>
                <a:ext uri="{FF2B5EF4-FFF2-40B4-BE49-F238E27FC236}">
                  <a16:creationId xmlns:a16="http://schemas.microsoft.com/office/drawing/2014/main" id="{FB92CFBE-889D-4AF9-9288-40EB6BF030F9}"/>
                </a:ext>
              </a:extLst>
            </p:cNvPr>
            <p:cNvSpPr>
              <a:spLocks/>
            </p:cNvSpPr>
            <p:nvPr/>
          </p:nvSpPr>
          <p:spPr bwMode="auto">
            <a:xfrm>
              <a:off x="8251144" y="11804497"/>
              <a:ext cx="82803" cy="57338"/>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15" name="Freeform 514">
              <a:extLst>
                <a:ext uri="{FF2B5EF4-FFF2-40B4-BE49-F238E27FC236}">
                  <a16:creationId xmlns:a16="http://schemas.microsoft.com/office/drawing/2014/main" id="{CCAA6B33-3998-4253-8C45-4F990FD7E3E2}"/>
                </a:ext>
              </a:extLst>
            </p:cNvPr>
            <p:cNvSpPr>
              <a:spLocks/>
            </p:cNvSpPr>
            <p:nvPr/>
          </p:nvSpPr>
          <p:spPr bwMode="auto">
            <a:xfrm>
              <a:off x="8241593" y="11731231"/>
              <a:ext cx="73248" cy="44598"/>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16" name="Freeform 515">
              <a:extLst>
                <a:ext uri="{FF2B5EF4-FFF2-40B4-BE49-F238E27FC236}">
                  <a16:creationId xmlns:a16="http://schemas.microsoft.com/office/drawing/2014/main" id="{7BE5DE67-BFD8-4991-93B1-28A0607717C9}"/>
                </a:ext>
              </a:extLst>
            </p:cNvPr>
            <p:cNvSpPr>
              <a:spLocks/>
            </p:cNvSpPr>
            <p:nvPr/>
          </p:nvSpPr>
          <p:spPr bwMode="auto">
            <a:xfrm>
              <a:off x="8203376" y="11766272"/>
              <a:ext cx="76432" cy="47785"/>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17" name="Freeform 516">
              <a:extLst>
                <a:ext uri="{FF2B5EF4-FFF2-40B4-BE49-F238E27FC236}">
                  <a16:creationId xmlns:a16="http://schemas.microsoft.com/office/drawing/2014/main" id="{E55E53C1-50F6-42D7-91D5-BB689D479F25}"/>
                </a:ext>
              </a:extLst>
            </p:cNvPr>
            <p:cNvSpPr>
              <a:spLocks/>
            </p:cNvSpPr>
            <p:nvPr/>
          </p:nvSpPr>
          <p:spPr bwMode="auto">
            <a:xfrm>
              <a:off x="8184267" y="11702559"/>
              <a:ext cx="28662" cy="28669"/>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18" name="Freeform 517">
              <a:extLst>
                <a:ext uri="{FF2B5EF4-FFF2-40B4-BE49-F238E27FC236}">
                  <a16:creationId xmlns:a16="http://schemas.microsoft.com/office/drawing/2014/main" id="{167D6940-563D-4ED2-A788-629AAA35727F}"/>
                </a:ext>
              </a:extLst>
            </p:cNvPr>
            <p:cNvSpPr>
              <a:spLocks/>
            </p:cNvSpPr>
            <p:nvPr/>
          </p:nvSpPr>
          <p:spPr bwMode="auto">
            <a:xfrm>
              <a:off x="8184267" y="11626107"/>
              <a:ext cx="66879" cy="66896"/>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19" name="Freeform 518">
              <a:extLst>
                <a:ext uri="{FF2B5EF4-FFF2-40B4-BE49-F238E27FC236}">
                  <a16:creationId xmlns:a16="http://schemas.microsoft.com/office/drawing/2014/main" id="{D38502A0-F321-4D83-8E98-B81C9AD5755D}"/>
                </a:ext>
              </a:extLst>
            </p:cNvPr>
            <p:cNvSpPr>
              <a:spLocks/>
            </p:cNvSpPr>
            <p:nvPr/>
          </p:nvSpPr>
          <p:spPr bwMode="auto">
            <a:xfrm>
              <a:off x="8174712" y="11505057"/>
              <a:ext cx="47770" cy="101936"/>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20" name="Freeform 519">
              <a:extLst>
                <a:ext uri="{FF2B5EF4-FFF2-40B4-BE49-F238E27FC236}">
                  <a16:creationId xmlns:a16="http://schemas.microsoft.com/office/drawing/2014/main" id="{2FB76AF7-7FE3-4BC5-8F15-1CB1F7FD9F5D}"/>
                </a:ext>
              </a:extLst>
            </p:cNvPr>
            <p:cNvSpPr>
              <a:spLocks/>
            </p:cNvSpPr>
            <p:nvPr/>
          </p:nvSpPr>
          <p:spPr bwMode="auto">
            <a:xfrm>
              <a:off x="8165159" y="11587880"/>
              <a:ext cx="28662" cy="57338"/>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21" name="Freeform 520">
              <a:extLst>
                <a:ext uri="{FF2B5EF4-FFF2-40B4-BE49-F238E27FC236}">
                  <a16:creationId xmlns:a16="http://schemas.microsoft.com/office/drawing/2014/main" id="{0DF7AA91-CDB5-4F7B-A6A9-F8172007CCFC}"/>
                </a:ext>
              </a:extLst>
            </p:cNvPr>
            <p:cNvSpPr>
              <a:spLocks/>
            </p:cNvSpPr>
            <p:nvPr/>
          </p:nvSpPr>
          <p:spPr bwMode="auto">
            <a:xfrm>
              <a:off x="8165159" y="11466830"/>
              <a:ext cx="47770" cy="66896"/>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22" name="Freeform 521">
              <a:extLst>
                <a:ext uri="{FF2B5EF4-FFF2-40B4-BE49-F238E27FC236}">
                  <a16:creationId xmlns:a16="http://schemas.microsoft.com/office/drawing/2014/main" id="{0E819A57-707F-448E-8340-5DEB7842ACDC}"/>
                </a:ext>
              </a:extLst>
            </p:cNvPr>
            <p:cNvSpPr>
              <a:spLocks/>
            </p:cNvSpPr>
            <p:nvPr/>
          </p:nvSpPr>
          <p:spPr bwMode="auto">
            <a:xfrm>
              <a:off x="8212931" y="11282067"/>
              <a:ext cx="47770" cy="44598"/>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23" name="Freeform 522">
              <a:extLst>
                <a:ext uri="{FF2B5EF4-FFF2-40B4-BE49-F238E27FC236}">
                  <a16:creationId xmlns:a16="http://schemas.microsoft.com/office/drawing/2014/main" id="{5C6F9097-9716-4C80-A421-1AB2D56B57CF}"/>
                </a:ext>
              </a:extLst>
            </p:cNvPr>
            <p:cNvSpPr>
              <a:spLocks/>
            </p:cNvSpPr>
            <p:nvPr/>
          </p:nvSpPr>
          <p:spPr bwMode="auto">
            <a:xfrm>
              <a:off x="8222485" y="11113235"/>
              <a:ext cx="57323" cy="10193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24" name="Freeform 523">
              <a:extLst>
                <a:ext uri="{FF2B5EF4-FFF2-40B4-BE49-F238E27FC236}">
                  <a16:creationId xmlns:a16="http://schemas.microsoft.com/office/drawing/2014/main" id="{1ADE0E8B-71E7-48DF-A457-1152323AAB9D}"/>
                </a:ext>
              </a:extLst>
            </p:cNvPr>
            <p:cNvSpPr>
              <a:spLocks/>
            </p:cNvSpPr>
            <p:nvPr/>
          </p:nvSpPr>
          <p:spPr bwMode="auto">
            <a:xfrm>
              <a:off x="8410382" y="8462859"/>
              <a:ext cx="44586" cy="3822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25" name="Freeform 524">
              <a:extLst>
                <a:ext uri="{FF2B5EF4-FFF2-40B4-BE49-F238E27FC236}">
                  <a16:creationId xmlns:a16="http://schemas.microsoft.com/office/drawing/2014/main" id="{25997524-2E67-4EBF-A394-3C0F7B4352BD}"/>
                </a:ext>
              </a:extLst>
            </p:cNvPr>
            <p:cNvSpPr>
              <a:spLocks/>
            </p:cNvSpPr>
            <p:nvPr/>
          </p:nvSpPr>
          <p:spPr bwMode="auto">
            <a:xfrm>
              <a:off x="8811656" y="8520200"/>
              <a:ext cx="54139" cy="7326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26" name="Freeform 525">
              <a:extLst>
                <a:ext uri="{FF2B5EF4-FFF2-40B4-BE49-F238E27FC236}">
                  <a16:creationId xmlns:a16="http://schemas.microsoft.com/office/drawing/2014/main" id="{4371E418-A16E-4078-85FE-F855227906D9}"/>
                </a:ext>
              </a:extLst>
            </p:cNvPr>
            <p:cNvSpPr>
              <a:spLocks/>
            </p:cNvSpPr>
            <p:nvPr/>
          </p:nvSpPr>
          <p:spPr bwMode="auto">
            <a:xfrm>
              <a:off x="9324397" y="9026702"/>
              <a:ext cx="130574" cy="12105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27" name="Freeform 526">
              <a:extLst>
                <a:ext uri="{FF2B5EF4-FFF2-40B4-BE49-F238E27FC236}">
                  <a16:creationId xmlns:a16="http://schemas.microsoft.com/office/drawing/2014/main" id="{4158AE1E-2341-4003-BB8C-7154E8E82743}"/>
                </a:ext>
              </a:extLst>
            </p:cNvPr>
            <p:cNvSpPr>
              <a:spLocks/>
            </p:cNvSpPr>
            <p:nvPr/>
          </p:nvSpPr>
          <p:spPr bwMode="auto">
            <a:xfrm>
              <a:off x="8560064" y="8163419"/>
              <a:ext cx="92356" cy="3822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28" name="Freeform 527">
              <a:extLst>
                <a:ext uri="{FF2B5EF4-FFF2-40B4-BE49-F238E27FC236}">
                  <a16:creationId xmlns:a16="http://schemas.microsoft.com/office/drawing/2014/main" id="{AF2A1D73-2ED4-4742-AD88-ED8349589418}"/>
                </a:ext>
              </a:extLst>
            </p:cNvPr>
            <p:cNvSpPr>
              <a:spLocks/>
            </p:cNvSpPr>
            <p:nvPr/>
          </p:nvSpPr>
          <p:spPr bwMode="auto">
            <a:xfrm>
              <a:off x="8034585" y="8153861"/>
              <a:ext cx="105096" cy="47785"/>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29" name="Freeform 528">
              <a:extLst>
                <a:ext uri="{FF2B5EF4-FFF2-40B4-BE49-F238E27FC236}">
                  <a16:creationId xmlns:a16="http://schemas.microsoft.com/office/drawing/2014/main" id="{B7B21A10-EA1B-4183-98BE-475496ED2574}"/>
                </a:ext>
              </a:extLst>
            </p:cNvPr>
            <p:cNvSpPr>
              <a:spLocks/>
            </p:cNvSpPr>
            <p:nvPr/>
          </p:nvSpPr>
          <p:spPr bwMode="auto">
            <a:xfrm>
              <a:off x="7747963" y="7940431"/>
              <a:ext cx="484077" cy="16883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30" name="Freeform 529">
              <a:extLst>
                <a:ext uri="{FF2B5EF4-FFF2-40B4-BE49-F238E27FC236}">
                  <a16:creationId xmlns:a16="http://schemas.microsoft.com/office/drawing/2014/main" id="{B6F7D81A-BF7A-414A-80DB-29137B693FFE}"/>
                </a:ext>
              </a:extLst>
            </p:cNvPr>
            <p:cNvSpPr>
              <a:spLocks/>
            </p:cNvSpPr>
            <p:nvPr/>
          </p:nvSpPr>
          <p:spPr bwMode="auto">
            <a:xfrm>
              <a:off x="8034585" y="7838493"/>
              <a:ext cx="38217" cy="35042"/>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31" name="Freeform 530">
              <a:extLst>
                <a:ext uri="{FF2B5EF4-FFF2-40B4-BE49-F238E27FC236}">
                  <a16:creationId xmlns:a16="http://schemas.microsoft.com/office/drawing/2014/main" id="{06B1E3EC-51AE-4FAA-8EE1-69E83485A832}"/>
                </a:ext>
              </a:extLst>
            </p:cNvPr>
            <p:cNvSpPr>
              <a:spLocks/>
            </p:cNvSpPr>
            <p:nvPr/>
          </p:nvSpPr>
          <p:spPr bwMode="auto">
            <a:xfrm>
              <a:off x="8270255" y="8032812"/>
              <a:ext cx="19109" cy="1911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32" name="Freeform 531">
              <a:extLst>
                <a:ext uri="{FF2B5EF4-FFF2-40B4-BE49-F238E27FC236}">
                  <a16:creationId xmlns:a16="http://schemas.microsoft.com/office/drawing/2014/main" id="{859754D9-50AB-4057-B655-AA85D1A8181B}"/>
                </a:ext>
              </a:extLst>
            </p:cNvPr>
            <p:cNvSpPr>
              <a:spLocks/>
            </p:cNvSpPr>
            <p:nvPr/>
          </p:nvSpPr>
          <p:spPr bwMode="auto">
            <a:xfrm>
              <a:off x="8830764" y="6656657"/>
              <a:ext cx="54139" cy="95566"/>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33" name="Freeform 532">
              <a:extLst>
                <a:ext uri="{FF2B5EF4-FFF2-40B4-BE49-F238E27FC236}">
                  <a16:creationId xmlns:a16="http://schemas.microsoft.com/office/drawing/2014/main" id="{57AAF0F4-B17B-404D-BC96-CD13D44B3DB7}"/>
                </a:ext>
              </a:extLst>
            </p:cNvPr>
            <p:cNvSpPr>
              <a:spLocks/>
            </p:cNvSpPr>
            <p:nvPr/>
          </p:nvSpPr>
          <p:spPr bwMode="auto">
            <a:xfrm>
              <a:off x="8856242" y="6704440"/>
              <a:ext cx="66879" cy="3822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34" name="Freeform 533">
              <a:extLst>
                <a:ext uri="{FF2B5EF4-FFF2-40B4-BE49-F238E27FC236}">
                  <a16:creationId xmlns:a16="http://schemas.microsoft.com/office/drawing/2014/main" id="{1BC632A9-B69C-4B29-B768-7A6C998FD845}"/>
                </a:ext>
              </a:extLst>
            </p:cNvPr>
            <p:cNvSpPr>
              <a:spLocks/>
            </p:cNvSpPr>
            <p:nvPr/>
          </p:nvSpPr>
          <p:spPr bwMode="auto">
            <a:xfrm>
              <a:off x="8671526" y="6666212"/>
              <a:ext cx="140127" cy="66896"/>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35" name="Freeform 534">
              <a:extLst>
                <a:ext uri="{FF2B5EF4-FFF2-40B4-BE49-F238E27FC236}">
                  <a16:creationId xmlns:a16="http://schemas.microsoft.com/office/drawing/2014/main" id="{99DCDC95-4235-4C4D-B48D-77AD1C4860B0}"/>
                </a:ext>
              </a:extLst>
            </p:cNvPr>
            <p:cNvSpPr>
              <a:spLocks/>
            </p:cNvSpPr>
            <p:nvPr/>
          </p:nvSpPr>
          <p:spPr bwMode="auto">
            <a:xfrm>
              <a:off x="8700193" y="6481449"/>
              <a:ext cx="146495" cy="7326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36" name="Freeform 535">
              <a:extLst>
                <a:ext uri="{FF2B5EF4-FFF2-40B4-BE49-F238E27FC236}">
                  <a16:creationId xmlns:a16="http://schemas.microsoft.com/office/drawing/2014/main" id="{7C503735-2D39-4997-8BE0-3D66098A0B59}"/>
                </a:ext>
              </a:extLst>
            </p:cNvPr>
            <p:cNvSpPr>
              <a:spLocks/>
            </p:cNvSpPr>
            <p:nvPr/>
          </p:nvSpPr>
          <p:spPr bwMode="auto">
            <a:xfrm>
              <a:off x="8932676" y="6385884"/>
              <a:ext cx="299364" cy="289884"/>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37" name="Freeform 536">
              <a:extLst>
                <a:ext uri="{FF2B5EF4-FFF2-40B4-BE49-F238E27FC236}">
                  <a16:creationId xmlns:a16="http://schemas.microsoft.com/office/drawing/2014/main" id="{28FA432E-403F-4408-A778-5248D57EE0E1}"/>
                </a:ext>
              </a:extLst>
            </p:cNvPr>
            <p:cNvSpPr>
              <a:spLocks/>
            </p:cNvSpPr>
            <p:nvPr/>
          </p:nvSpPr>
          <p:spPr bwMode="auto">
            <a:xfrm>
              <a:off x="9174715" y="6592943"/>
              <a:ext cx="76432" cy="9238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38" name="Freeform 537">
              <a:extLst>
                <a:ext uri="{FF2B5EF4-FFF2-40B4-BE49-F238E27FC236}">
                  <a16:creationId xmlns:a16="http://schemas.microsoft.com/office/drawing/2014/main" id="{80B859B6-C08C-427F-9979-5CA15E172BDE}"/>
                </a:ext>
              </a:extLst>
            </p:cNvPr>
            <p:cNvSpPr>
              <a:spLocks/>
            </p:cNvSpPr>
            <p:nvPr/>
          </p:nvSpPr>
          <p:spPr bwMode="auto">
            <a:xfrm>
              <a:off x="8652423" y="5694619"/>
              <a:ext cx="28662" cy="54153"/>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39" name="Freeform 538">
              <a:extLst>
                <a:ext uri="{FF2B5EF4-FFF2-40B4-BE49-F238E27FC236}">
                  <a16:creationId xmlns:a16="http://schemas.microsoft.com/office/drawing/2014/main" id="{BF48D06E-1373-44DB-B631-F1E715B3A9C3}"/>
                </a:ext>
              </a:extLst>
            </p:cNvPr>
            <p:cNvSpPr>
              <a:spLocks/>
            </p:cNvSpPr>
            <p:nvPr/>
          </p:nvSpPr>
          <p:spPr bwMode="auto">
            <a:xfrm>
              <a:off x="8512296" y="5787002"/>
              <a:ext cx="28662" cy="28669"/>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40" name="Freeform 539">
              <a:extLst>
                <a:ext uri="{FF2B5EF4-FFF2-40B4-BE49-F238E27FC236}">
                  <a16:creationId xmlns:a16="http://schemas.microsoft.com/office/drawing/2014/main" id="{E8CA6A21-77F3-496D-A6F2-105E46287778}"/>
                </a:ext>
              </a:extLst>
            </p:cNvPr>
            <p:cNvSpPr>
              <a:spLocks/>
            </p:cNvSpPr>
            <p:nvPr/>
          </p:nvSpPr>
          <p:spPr bwMode="auto">
            <a:xfrm>
              <a:off x="7868981" y="6283948"/>
              <a:ext cx="63695" cy="3822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41" name="Freeform 540">
              <a:extLst>
                <a:ext uri="{FF2B5EF4-FFF2-40B4-BE49-F238E27FC236}">
                  <a16:creationId xmlns:a16="http://schemas.microsoft.com/office/drawing/2014/main" id="{7426BACE-3214-4C8A-99AD-13761A511FB1}"/>
                </a:ext>
              </a:extLst>
            </p:cNvPr>
            <p:cNvSpPr>
              <a:spLocks/>
            </p:cNvSpPr>
            <p:nvPr/>
          </p:nvSpPr>
          <p:spPr bwMode="auto">
            <a:xfrm>
              <a:off x="7970890" y="6057775"/>
              <a:ext cx="57323" cy="57338"/>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42" name="Freeform 541">
              <a:extLst>
                <a:ext uri="{FF2B5EF4-FFF2-40B4-BE49-F238E27FC236}">
                  <a16:creationId xmlns:a16="http://schemas.microsoft.com/office/drawing/2014/main" id="{6D803805-A74F-49AC-B345-C1896BDEB047}"/>
                </a:ext>
              </a:extLst>
            </p:cNvPr>
            <p:cNvSpPr>
              <a:spLocks/>
            </p:cNvSpPr>
            <p:nvPr/>
          </p:nvSpPr>
          <p:spPr bwMode="auto">
            <a:xfrm>
              <a:off x="7942229" y="5656392"/>
              <a:ext cx="57323" cy="66896"/>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43" name="Freeform 542">
              <a:extLst>
                <a:ext uri="{FF2B5EF4-FFF2-40B4-BE49-F238E27FC236}">
                  <a16:creationId xmlns:a16="http://schemas.microsoft.com/office/drawing/2014/main" id="{A6656A40-0333-47CF-8A44-D2697BFD5B9F}"/>
                </a:ext>
              </a:extLst>
            </p:cNvPr>
            <p:cNvSpPr>
              <a:spLocks/>
            </p:cNvSpPr>
            <p:nvPr/>
          </p:nvSpPr>
          <p:spPr bwMode="auto">
            <a:xfrm>
              <a:off x="7782993" y="5618167"/>
              <a:ext cx="111465" cy="57338"/>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44" name="Freeform 543">
              <a:extLst>
                <a:ext uri="{FF2B5EF4-FFF2-40B4-BE49-F238E27FC236}">
                  <a16:creationId xmlns:a16="http://schemas.microsoft.com/office/drawing/2014/main" id="{42CB6CFC-03FB-4FDA-8E34-D7DF94A54016}"/>
                </a:ext>
              </a:extLst>
            </p:cNvPr>
            <p:cNvSpPr>
              <a:spLocks/>
            </p:cNvSpPr>
            <p:nvPr/>
          </p:nvSpPr>
          <p:spPr bwMode="auto">
            <a:xfrm>
              <a:off x="8018661" y="5583125"/>
              <a:ext cx="63695" cy="2548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45" name="Freeform 544">
              <a:extLst>
                <a:ext uri="{FF2B5EF4-FFF2-40B4-BE49-F238E27FC236}">
                  <a16:creationId xmlns:a16="http://schemas.microsoft.com/office/drawing/2014/main" id="{41C3C8CE-6EC2-4F13-B53D-96116CD2B2DA}"/>
                </a:ext>
              </a:extLst>
            </p:cNvPr>
            <p:cNvSpPr>
              <a:spLocks/>
            </p:cNvSpPr>
            <p:nvPr/>
          </p:nvSpPr>
          <p:spPr bwMode="auto">
            <a:xfrm>
              <a:off x="7623756" y="5395179"/>
              <a:ext cx="318473" cy="222990"/>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46" name="Freeform 545">
              <a:extLst>
                <a:ext uri="{FF2B5EF4-FFF2-40B4-BE49-F238E27FC236}">
                  <a16:creationId xmlns:a16="http://schemas.microsoft.com/office/drawing/2014/main" id="{E1B10646-E35C-4A91-8AB4-F1C0B065CD55}"/>
                </a:ext>
              </a:extLst>
            </p:cNvPr>
            <p:cNvSpPr>
              <a:spLocks/>
            </p:cNvSpPr>
            <p:nvPr/>
          </p:nvSpPr>
          <p:spPr bwMode="auto">
            <a:xfrm>
              <a:off x="7747963" y="5376063"/>
              <a:ext cx="63695" cy="47785"/>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47" name="Freeform 546">
              <a:extLst>
                <a:ext uri="{FF2B5EF4-FFF2-40B4-BE49-F238E27FC236}">
                  <a16:creationId xmlns:a16="http://schemas.microsoft.com/office/drawing/2014/main" id="{13C75531-6BDF-413E-A3D6-FFDDBFE4208D}"/>
                </a:ext>
              </a:extLst>
            </p:cNvPr>
            <p:cNvSpPr>
              <a:spLocks/>
            </p:cNvSpPr>
            <p:nvPr/>
          </p:nvSpPr>
          <p:spPr bwMode="auto">
            <a:xfrm>
              <a:off x="7728852" y="5385621"/>
              <a:ext cx="35033" cy="47785"/>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48" name="Freeform 547">
              <a:extLst>
                <a:ext uri="{FF2B5EF4-FFF2-40B4-BE49-F238E27FC236}">
                  <a16:creationId xmlns:a16="http://schemas.microsoft.com/office/drawing/2014/main" id="{F7BBCA4B-5AF8-4A26-AA2F-601F7638F0BC}"/>
                </a:ext>
              </a:extLst>
            </p:cNvPr>
            <p:cNvSpPr>
              <a:spLocks/>
            </p:cNvSpPr>
            <p:nvPr/>
          </p:nvSpPr>
          <p:spPr bwMode="auto">
            <a:xfrm>
              <a:off x="7642864" y="5207233"/>
              <a:ext cx="28662" cy="57338"/>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49" name="Freeform 548">
              <a:extLst>
                <a:ext uri="{FF2B5EF4-FFF2-40B4-BE49-F238E27FC236}">
                  <a16:creationId xmlns:a16="http://schemas.microsoft.com/office/drawing/2014/main" id="{2F5528E8-C21D-4167-B695-06113C4F90E2}"/>
                </a:ext>
              </a:extLst>
            </p:cNvPr>
            <p:cNvSpPr>
              <a:spLocks/>
            </p:cNvSpPr>
            <p:nvPr/>
          </p:nvSpPr>
          <p:spPr bwMode="auto">
            <a:xfrm>
              <a:off x="7502737" y="4719845"/>
              <a:ext cx="1343951" cy="984332"/>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50" name="Freeform 549">
              <a:extLst>
                <a:ext uri="{FF2B5EF4-FFF2-40B4-BE49-F238E27FC236}">
                  <a16:creationId xmlns:a16="http://schemas.microsoft.com/office/drawing/2014/main" id="{4B4E01CB-2165-401B-B101-8E2994215449}"/>
                </a:ext>
              </a:extLst>
            </p:cNvPr>
            <p:cNvSpPr>
              <a:spLocks/>
            </p:cNvSpPr>
            <p:nvPr/>
          </p:nvSpPr>
          <p:spPr bwMode="auto">
            <a:xfrm>
              <a:off x="8372164" y="5637283"/>
              <a:ext cx="57323" cy="19114"/>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51" name="Freeform 550">
              <a:extLst>
                <a:ext uri="{FF2B5EF4-FFF2-40B4-BE49-F238E27FC236}">
                  <a16:creationId xmlns:a16="http://schemas.microsoft.com/office/drawing/2014/main" id="{25769CF9-F5E8-423A-873B-C0BACB965716}"/>
                </a:ext>
              </a:extLst>
            </p:cNvPr>
            <p:cNvSpPr>
              <a:spLocks/>
            </p:cNvSpPr>
            <p:nvPr/>
          </p:nvSpPr>
          <p:spPr bwMode="auto">
            <a:xfrm>
              <a:off x="8203376" y="5226347"/>
              <a:ext cx="76432" cy="19114"/>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52" name="Freeform 551">
              <a:extLst>
                <a:ext uri="{FF2B5EF4-FFF2-40B4-BE49-F238E27FC236}">
                  <a16:creationId xmlns:a16="http://schemas.microsoft.com/office/drawing/2014/main" id="{A8AAB9EB-43BD-4165-8236-DE346C84A9FC}"/>
                </a:ext>
              </a:extLst>
            </p:cNvPr>
            <p:cNvSpPr>
              <a:spLocks/>
            </p:cNvSpPr>
            <p:nvPr/>
          </p:nvSpPr>
          <p:spPr bwMode="auto">
            <a:xfrm>
              <a:off x="8091911" y="5207233"/>
              <a:ext cx="111465" cy="9238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53" name="Freeform 552">
              <a:extLst>
                <a:ext uri="{FF2B5EF4-FFF2-40B4-BE49-F238E27FC236}">
                  <a16:creationId xmlns:a16="http://schemas.microsoft.com/office/drawing/2014/main" id="{9899F129-4226-4A44-9E03-D13D60C4D3A5}"/>
                </a:ext>
              </a:extLst>
            </p:cNvPr>
            <p:cNvSpPr>
              <a:spLocks/>
            </p:cNvSpPr>
            <p:nvPr/>
          </p:nvSpPr>
          <p:spPr bwMode="auto">
            <a:xfrm>
              <a:off x="7989999" y="5124408"/>
              <a:ext cx="63695" cy="35042"/>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54" name="Freeform 553">
              <a:extLst>
                <a:ext uri="{FF2B5EF4-FFF2-40B4-BE49-F238E27FC236}">
                  <a16:creationId xmlns:a16="http://schemas.microsoft.com/office/drawing/2014/main" id="{57C09D5E-A838-4FE8-A586-999DE9C83CFE}"/>
                </a:ext>
              </a:extLst>
            </p:cNvPr>
            <p:cNvSpPr>
              <a:spLocks/>
            </p:cNvSpPr>
            <p:nvPr/>
          </p:nvSpPr>
          <p:spPr bwMode="auto">
            <a:xfrm>
              <a:off x="8082358" y="5114850"/>
              <a:ext cx="57323" cy="28669"/>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55" name="Freeform 554">
              <a:extLst>
                <a:ext uri="{FF2B5EF4-FFF2-40B4-BE49-F238E27FC236}">
                  <a16:creationId xmlns:a16="http://schemas.microsoft.com/office/drawing/2014/main" id="{44161911-047E-452F-884B-0D3F3FA51ECE}"/>
                </a:ext>
              </a:extLst>
            </p:cNvPr>
            <p:cNvSpPr>
              <a:spLocks/>
            </p:cNvSpPr>
            <p:nvPr/>
          </p:nvSpPr>
          <p:spPr bwMode="auto">
            <a:xfrm>
              <a:off x="8028216" y="5095739"/>
              <a:ext cx="44586" cy="19114"/>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56" name="Freeform 555">
              <a:extLst>
                <a:ext uri="{FF2B5EF4-FFF2-40B4-BE49-F238E27FC236}">
                  <a16:creationId xmlns:a16="http://schemas.microsoft.com/office/drawing/2014/main" id="{B7C7B714-86DA-44DB-A201-31592F0A0939}"/>
                </a:ext>
              </a:extLst>
            </p:cNvPr>
            <p:cNvSpPr>
              <a:spLocks/>
            </p:cNvSpPr>
            <p:nvPr/>
          </p:nvSpPr>
          <p:spPr bwMode="auto">
            <a:xfrm>
              <a:off x="7913567" y="4738956"/>
              <a:ext cx="245223" cy="105124"/>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57" name="Freeform 556">
              <a:extLst>
                <a:ext uri="{FF2B5EF4-FFF2-40B4-BE49-F238E27FC236}">
                  <a16:creationId xmlns:a16="http://schemas.microsoft.com/office/drawing/2014/main" id="{E79A1115-1775-4782-AADB-C1D59859B525}"/>
                </a:ext>
              </a:extLst>
            </p:cNvPr>
            <p:cNvSpPr>
              <a:spLocks/>
            </p:cNvSpPr>
            <p:nvPr/>
          </p:nvSpPr>
          <p:spPr bwMode="auto">
            <a:xfrm>
              <a:off x="5709742" y="6433669"/>
              <a:ext cx="270700" cy="17839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58" name="Freeform 557">
              <a:extLst>
                <a:ext uri="{FF2B5EF4-FFF2-40B4-BE49-F238E27FC236}">
                  <a16:creationId xmlns:a16="http://schemas.microsoft.com/office/drawing/2014/main" id="{08CB7718-8334-40B1-92FC-A2E7F0826AA8}"/>
                </a:ext>
              </a:extLst>
            </p:cNvPr>
            <p:cNvSpPr>
              <a:spLocks/>
            </p:cNvSpPr>
            <p:nvPr/>
          </p:nvSpPr>
          <p:spPr bwMode="auto">
            <a:xfrm>
              <a:off x="5496368" y="6226607"/>
              <a:ext cx="121018" cy="130608"/>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59" name="Freeform 558">
              <a:extLst>
                <a:ext uri="{FF2B5EF4-FFF2-40B4-BE49-F238E27FC236}">
                  <a16:creationId xmlns:a16="http://schemas.microsoft.com/office/drawing/2014/main" id="{A9491DCE-36F4-4F6F-90A4-836A5558D259}"/>
                </a:ext>
              </a:extLst>
            </p:cNvPr>
            <p:cNvSpPr>
              <a:spLocks/>
            </p:cNvSpPr>
            <p:nvPr/>
          </p:nvSpPr>
          <p:spPr bwMode="auto">
            <a:xfrm>
              <a:off x="5505923" y="6076886"/>
              <a:ext cx="38217" cy="38227"/>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60" name="Freeform 559">
              <a:extLst>
                <a:ext uri="{FF2B5EF4-FFF2-40B4-BE49-F238E27FC236}">
                  <a16:creationId xmlns:a16="http://schemas.microsoft.com/office/drawing/2014/main" id="{0172079E-8CD2-4B30-A029-94EA4DA5467B}"/>
                </a:ext>
              </a:extLst>
            </p:cNvPr>
            <p:cNvSpPr>
              <a:spLocks/>
            </p:cNvSpPr>
            <p:nvPr/>
          </p:nvSpPr>
          <p:spPr bwMode="auto">
            <a:xfrm>
              <a:off x="5458150" y="6032291"/>
              <a:ext cx="57323" cy="54153"/>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61" name="Freeform 560">
              <a:extLst>
                <a:ext uri="{FF2B5EF4-FFF2-40B4-BE49-F238E27FC236}">
                  <a16:creationId xmlns:a16="http://schemas.microsoft.com/office/drawing/2014/main" id="{83F6F8F5-2C53-4775-BD06-B68DD926803B}"/>
                </a:ext>
              </a:extLst>
            </p:cNvPr>
            <p:cNvSpPr>
              <a:spLocks/>
            </p:cNvSpPr>
            <p:nvPr/>
          </p:nvSpPr>
          <p:spPr bwMode="auto">
            <a:xfrm>
              <a:off x="5432673" y="6048217"/>
              <a:ext cx="35033" cy="57338"/>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62" name="Freeform 561">
              <a:extLst>
                <a:ext uri="{FF2B5EF4-FFF2-40B4-BE49-F238E27FC236}">
                  <a16:creationId xmlns:a16="http://schemas.microsoft.com/office/drawing/2014/main" id="{87F38D53-BD24-4CE8-A992-212ADAC96C37}"/>
                </a:ext>
              </a:extLst>
            </p:cNvPr>
            <p:cNvSpPr>
              <a:spLocks/>
            </p:cNvSpPr>
            <p:nvPr/>
          </p:nvSpPr>
          <p:spPr bwMode="auto">
            <a:xfrm>
              <a:off x="5375347" y="5994061"/>
              <a:ext cx="47770" cy="101936"/>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63" name="Freeform 562">
              <a:extLst>
                <a:ext uri="{FF2B5EF4-FFF2-40B4-BE49-F238E27FC236}">
                  <a16:creationId xmlns:a16="http://schemas.microsoft.com/office/drawing/2014/main" id="{2FE94518-D9BC-4D46-8D04-96DA9F761CD7}"/>
                </a:ext>
              </a:extLst>
            </p:cNvPr>
            <p:cNvSpPr>
              <a:spLocks/>
            </p:cNvSpPr>
            <p:nvPr/>
          </p:nvSpPr>
          <p:spPr bwMode="auto">
            <a:xfrm>
              <a:off x="5337130" y="5955834"/>
              <a:ext cx="66879" cy="66896"/>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64" name="Freeform 563">
              <a:extLst>
                <a:ext uri="{FF2B5EF4-FFF2-40B4-BE49-F238E27FC236}">
                  <a16:creationId xmlns:a16="http://schemas.microsoft.com/office/drawing/2014/main" id="{14FBB893-7AEB-4936-B5F2-6C4183C88566}"/>
                </a:ext>
              </a:extLst>
            </p:cNvPr>
            <p:cNvSpPr>
              <a:spLocks/>
            </p:cNvSpPr>
            <p:nvPr/>
          </p:nvSpPr>
          <p:spPr bwMode="auto">
            <a:xfrm>
              <a:off x="5404009" y="5955834"/>
              <a:ext cx="63695" cy="86010"/>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65" name="Freeform 564">
              <a:extLst>
                <a:ext uri="{FF2B5EF4-FFF2-40B4-BE49-F238E27FC236}">
                  <a16:creationId xmlns:a16="http://schemas.microsoft.com/office/drawing/2014/main" id="{B8F5C93C-8809-4665-B655-57EB2B1AE31C}"/>
                </a:ext>
              </a:extLst>
            </p:cNvPr>
            <p:cNvSpPr>
              <a:spLocks/>
            </p:cNvSpPr>
            <p:nvPr/>
          </p:nvSpPr>
          <p:spPr bwMode="auto">
            <a:xfrm>
              <a:off x="5384900" y="5974948"/>
              <a:ext cx="28662" cy="9556"/>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66" name="Freeform 565">
              <a:extLst>
                <a:ext uri="{FF2B5EF4-FFF2-40B4-BE49-F238E27FC236}">
                  <a16:creationId xmlns:a16="http://schemas.microsoft.com/office/drawing/2014/main" id="{E1B72CC5-52D0-4523-BE07-778EE235B0C5}"/>
                </a:ext>
              </a:extLst>
            </p:cNvPr>
            <p:cNvSpPr>
              <a:spLocks/>
            </p:cNvSpPr>
            <p:nvPr/>
          </p:nvSpPr>
          <p:spPr bwMode="auto">
            <a:xfrm>
              <a:off x="4486812" y="5984506"/>
              <a:ext cx="124202" cy="63711"/>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67" name="Freeform 566">
              <a:extLst>
                <a:ext uri="{FF2B5EF4-FFF2-40B4-BE49-F238E27FC236}">
                  <a16:creationId xmlns:a16="http://schemas.microsoft.com/office/drawing/2014/main" id="{C2703C8C-0E8C-4295-9CFA-D3AD3D7CBE51}"/>
                </a:ext>
              </a:extLst>
            </p:cNvPr>
            <p:cNvSpPr>
              <a:spLocks/>
            </p:cNvSpPr>
            <p:nvPr/>
          </p:nvSpPr>
          <p:spPr bwMode="auto">
            <a:xfrm>
              <a:off x="4534582" y="5927165"/>
              <a:ext cx="76432" cy="66896"/>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68" name="Freeform 567">
              <a:extLst>
                <a:ext uri="{FF2B5EF4-FFF2-40B4-BE49-F238E27FC236}">
                  <a16:creationId xmlns:a16="http://schemas.microsoft.com/office/drawing/2014/main" id="{1B76CA9D-8E30-4B76-A7BA-DD3C9583FF0F}"/>
                </a:ext>
              </a:extLst>
            </p:cNvPr>
            <p:cNvSpPr>
              <a:spLocks/>
            </p:cNvSpPr>
            <p:nvPr/>
          </p:nvSpPr>
          <p:spPr bwMode="auto">
            <a:xfrm>
              <a:off x="4002734" y="6182007"/>
              <a:ext cx="92356" cy="35042"/>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69" name="Freeform 568">
              <a:extLst>
                <a:ext uri="{FF2B5EF4-FFF2-40B4-BE49-F238E27FC236}">
                  <a16:creationId xmlns:a16="http://schemas.microsoft.com/office/drawing/2014/main" id="{5FFB4DF6-8186-465B-8F0A-07981A7B5C42}"/>
                </a:ext>
              </a:extLst>
            </p:cNvPr>
            <p:cNvSpPr>
              <a:spLocks/>
            </p:cNvSpPr>
            <p:nvPr/>
          </p:nvSpPr>
          <p:spPr bwMode="auto">
            <a:xfrm>
              <a:off x="3891269" y="6236163"/>
              <a:ext cx="54139" cy="47785"/>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70" name="Freeform 569">
              <a:extLst>
                <a:ext uri="{FF2B5EF4-FFF2-40B4-BE49-F238E27FC236}">
                  <a16:creationId xmlns:a16="http://schemas.microsoft.com/office/drawing/2014/main" id="{7B76F2BE-E535-4F4A-9163-CFEBCF64D774}"/>
                </a:ext>
              </a:extLst>
            </p:cNvPr>
            <p:cNvSpPr>
              <a:spLocks/>
            </p:cNvSpPr>
            <p:nvPr/>
          </p:nvSpPr>
          <p:spPr bwMode="auto">
            <a:xfrm>
              <a:off x="7066431" y="5076623"/>
              <a:ext cx="194268" cy="12105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71" name="Freeform 570">
              <a:extLst>
                <a:ext uri="{FF2B5EF4-FFF2-40B4-BE49-F238E27FC236}">
                  <a16:creationId xmlns:a16="http://schemas.microsoft.com/office/drawing/2014/main" id="{E9C4C9C7-5EE2-4C45-A124-C48E892F7277}"/>
                </a:ext>
              </a:extLst>
            </p:cNvPr>
            <p:cNvSpPr>
              <a:spLocks/>
            </p:cNvSpPr>
            <p:nvPr/>
          </p:nvSpPr>
          <p:spPr bwMode="auto">
            <a:xfrm>
              <a:off x="6999554" y="5133964"/>
              <a:ext cx="47770" cy="35042"/>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72" name="Freeform 571">
              <a:extLst>
                <a:ext uri="{FF2B5EF4-FFF2-40B4-BE49-F238E27FC236}">
                  <a16:creationId xmlns:a16="http://schemas.microsoft.com/office/drawing/2014/main" id="{086254C9-84B3-4D34-8E33-FB7117A4FAB0}"/>
                </a:ext>
              </a:extLst>
            </p:cNvPr>
            <p:cNvSpPr>
              <a:spLocks/>
            </p:cNvSpPr>
            <p:nvPr/>
          </p:nvSpPr>
          <p:spPr bwMode="auto">
            <a:xfrm>
              <a:off x="6942228" y="5169003"/>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73" name="Freeform 572">
              <a:extLst>
                <a:ext uri="{FF2B5EF4-FFF2-40B4-BE49-F238E27FC236}">
                  <a16:creationId xmlns:a16="http://schemas.microsoft.com/office/drawing/2014/main" id="{47AE0AC2-3D4C-41F8-9AE0-49BAD6A8A700}"/>
                </a:ext>
              </a:extLst>
            </p:cNvPr>
            <p:cNvSpPr>
              <a:spLocks/>
            </p:cNvSpPr>
            <p:nvPr/>
          </p:nvSpPr>
          <p:spPr bwMode="auto">
            <a:xfrm>
              <a:off x="6139678" y="4777183"/>
              <a:ext cx="859874" cy="420492"/>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74" name="Freeform 573">
              <a:extLst>
                <a:ext uri="{FF2B5EF4-FFF2-40B4-BE49-F238E27FC236}">
                  <a16:creationId xmlns:a16="http://schemas.microsoft.com/office/drawing/2014/main" id="{AAA59BBC-1D6C-4F4F-87E2-8DA1F76F4C3B}"/>
                </a:ext>
              </a:extLst>
            </p:cNvPr>
            <p:cNvSpPr>
              <a:spLocks/>
            </p:cNvSpPr>
            <p:nvPr/>
          </p:nvSpPr>
          <p:spPr bwMode="auto">
            <a:xfrm>
              <a:off x="6709745" y="4738956"/>
              <a:ext cx="130574" cy="86010"/>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75" name="Freeform 574">
              <a:extLst>
                <a:ext uri="{FF2B5EF4-FFF2-40B4-BE49-F238E27FC236}">
                  <a16:creationId xmlns:a16="http://schemas.microsoft.com/office/drawing/2014/main" id="{E8B00718-4051-4878-9624-8DFA9650C4BC}"/>
                </a:ext>
              </a:extLst>
            </p:cNvPr>
            <p:cNvSpPr>
              <a:spLocks/>
            </p:cNvSpPr>
            <p:nvPr/>
          </p:nvSpPr>
          <p:spPr bwMode="auto">
            <a:xfrm>
              <a:off x="6916751" y="4700729"/>
              <a:ext cx="296178" cy="273958"/>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76" name="Freeform 575">
              <a:extLst>
                <a:ext uri="{FF2B5EF4-FFF2-40B4-BE49-F238E27FC236}">
                  <a16:creationId xmlns:a16="http://schemas.microsoft.com/office/drawing/2014/main" id="{9B518829-C447-4717-9BE7-BD5E5E954665}"/>
                </a:ext>
              </a:extLst>
            </p:cNvPr>
            <p:cNvSpPr>
              <a:spLocks/>
            </p:cNvSpPr>
            <p:nvPr/>
          </p:nvSpPr>
          <p:spPr bwMode="auto">
            <a:xfrm>
              <a:off x="7232037" y="4700729"/>
              <a:ext cx="261145" cy="20706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77" name="Freeform 576">
              <a:extLst>
                <a:ext uri="{FF2B5EF4-FFF2-40B4-BE49-F238E27FC236}">
                  <a16:creationId xmlns:a16="http://schemas.microsoft.com/office/drawing/2014/main" id="{E3DD10B3-035F-4EC7-9D30-B1C9E5696B19}"/>
                </a:ext>
              </a:extLst>
            </p:cNvPr>
            <p:cNvSpPr>
              <a:spLocks/>
            </p:cNvSpPr>
            <p:nvPr/>
          </p:nvSpPr>
          <p:spPr bwMode="auto">
            <a:xfrm>
              <a:off x="5833947" y="4675245"/>
              <a:ext cx="503186" cy="308998"/>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78" name="Freeform 577">
              <a:extLst>
                <a:ext uri="{FF2B5EF4-FFF2-40B4-BE49-F238E27FC236}">
                  <a16:creationId xmlns:a16="http://schemas.microsoft.com/office/drawing/2014/main" id="{7F82AB53-7806-4F66-9121-AB45C042F439}"/>
                </a:ext>
              </a:extLst>
            </p:cNvPr>
            <p:cNvSpPr>
              <a:spLocks/>
            </p:cNvSpPr>
            <p:nvPr/>
          </p:nvSpPr>
          <p:spPr bwMode="auto">
            <a:xfrm>
              <a:off x="6811655" y="4589235"/>
              <a:ext cx="66879" cy="38227"/>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79" name="Freeform 578">
              <a:extLst>
                <a:ext uri="{FF2B5EF4-FFF2-40B4-BE49-F238E27FC236}">
                  <a16:creationId xmlns:a16="http://schemas.microsoft.com/office/drawing/2014/main" id="{1CD3928B-7E2D-45AA-8028-7B462ECCAE09}"/>
                </a:ext>
              </a:extLst>
            </p:cNvPr>
            <p:cNvSpPr>
              <a:spLocks/>
            </p:cNvSpPr>
            <p:nvPr/>
          </p:nvSpPr>
          <p:spPr bwMode="auto">
            <a:xfrm>
              <a:off x="6235221" y="4420403"/>
              <a:ext cx="560509" cy="264400"/>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80" name="Freeform 579">
              <a:extLst>
                <a:ext uri="{FF2B5EF4-FFF2-40B4-BE49-F238E27FC236}">
                  <a16:creationId xmlns:a16="http://schemas.microsoft.com/office/drawing/2014/main" id="{0E2F4213-32E6-4287-A818-C78224D22E19}"/>
                </a:ext>
              </a:extLst>
            </p:cNvPr>
            <p:cNvSpPr>
              <a:spLocks/>
            </p:cNvSpPr>
            <p:nvPr/>
          </p:nvSpPr>
          <p:spPr bwMode="auto">
            <a:xfrm>
              <a:off x="6139678" y="4525526"/>
              <a:ext cx="95541" cy="63711"/>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81" name="Freeform 580">
              <a:extLst>
                <a:ext uri="{FF2B5EF4-FFF2-40B4-BE49-F238E27FC236}">
                  <a16:creationId xmlns:a16="http://schemas.microsoft.com/office/drawing/2014/main" id="{A9FEDB26-8FEB-4C68-8FE2-B27EF55E3C3F}"/>
                </a:ext>
              </a:extLst>
            </p:cNvPr>
            <p:cNvSpPr>
              <a:spLocks/>
            </p:cNvSpPr>
            <p:nvPr/>
          </p:nvSpPr>
          <p:spPr bwMode="auto">
            <a:xfrm>
              <a:off x="5974074" y="4385363"/>
              <a:ext cx="343950" cy="159279"/>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82" name="Freeform 581">
              <a:extLst>
                <a:ext uri="{FF2B5EF4-FFF2-40B4-BE49-F238E27FC236}">
                  <a16:creationId xmlns:a16="http://schemas.microsoft.com/office/drawing/2014/main" id="{8F66A1C2-109B-41E4-B697-BAC903F5E72F}"/>
                </a:ext>
              </a:extLst>
            </p:cNvPr>
            <p:cNvSpPr>
              <a:spLocks/>
            </p:cNvSpPr>
            <p:nvPr/>
          </p:nvSpPr>
          <p:spPr bwMode="auto">
            <a:xfrm>
              <a:off x="6346686" y="4449069"/>
              <a:ext cx="73248" cy="19114"/>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83" name="Freeform 582">
              <a:extLst>
                <a:ext uri="{FF2B5EF4-FFF2-40B4-BE49-F238E27FC236}">
                  <a16:creationId xmlns:a16="http://schemas.microsoft.com/office/drawing/2014/main" id="{6844CC7B-9DFA-4D99-95E4-9ECA2F9476BC}"/>
                </a:ext>
              </a:extLst>
            </p:cNvPr>
            <p:cNvSpPr>
              <a:spLocks/>
            </p:cNvSpPr>
            <p:nvPr/>
          </p:nvSpPr>
          <p:spPr bwMode="auto">
            <a:xfrm>
              <a:off x="6410381" y="4318467"/>
              <a:ext cx="197453" cy="92380"/>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84" name="Freeform 583">
              <a:extLst>
                <a:ext uri="{FF2B5EF4-FFF2-40B4-BE49-F238E27FC236}">
                  <a16:creationId xmlns:a16="http://schemas.microsoft.com/office/drawing/2014/main" id="{0F8BD7C7-7D21-413B-9B1A-AECB1843F2B9}"/>
                </a:ext>
              </a:extLst>
            </p:cNvPr>
            <p:cNvSpPr>
              <a:spLocks/>
            </p:cNvSpPr>
            <p:nvPr/>
          </p:nvSpPr>
          <p:spPr bwMode="auto">
            <a:xfrm>
              <a:off x="6327577" y="4337578"/>
              <a:ext cx="73248" cy="38227"/>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85" name="Freeform 584">
              <a:extLst>
                <a:ext uri="{FF2B5EF4-FFF2-40B4-BE49-F238E27FC236}">
                  <a16:creationId xmlns:a16="http://schemas.microsoft.com/office/drawing/2014/main" id="{988D69DA-FC0A-4ED3-B409-B4A60CB89352}"/>
                </a:ext>
              </a:extLst>
            </p:cNvPr>
            <p:cNvSpPr>
              <a:spLocks/>
            </p:cNvSpPr>
            <p:nvPr/>
          </p:nvSpPr>
          <p:spPr bwMode="auto">
            <a:xfrm>
              <a:off x="6429489" y="4251568"/>
              <a:ext cx="197453" cy="66896"/>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86" name="Freeform 585">
              <a:extLst>
                <a:ext uri="{FF2B5EF4-FFF2-40B4-BE49-F238E27FC236}">
                  <a16:creationId xmlns:a16="http://schemas.microsoft.com/office/drawing/2014/main" id="{CDB4007C-916A-42E4-8FDC-D2BBB322F139}"/>
                </a:ext>
              </a:extLst>
            </p:cNvPr>
            <p:cNvSpPr>
              <a:spLocks/>
            </p:cNvSpPr>
            <p:nvPr/>
          </p:nvSpPr>
          <p:spPr bwMode="auto">
            <a:xfrm>
              <a:off x="6907195" y="4449069"/>
              <a:ext cx="261145" cy="17839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87" name="Freeform 586">
              <a:extLst>
                <a:ext uri="{FF2B5EF4-FFF2-40B4-BE49-F238E27FC236}">
                  <a16:creationId xmlns:a16="http://schemas.microsoft.com/office/drawing/2014/main" id="{9681413C-C614-49F4-ADA8-D863AF2861B6}"/>
                </a:ext>
              </a:extLst>
            </p:cNvPr>
            <p:cNvSpPr>
              <a:spLocks/>
            </p:cNvSpPr>
            <p:nvPr/>
          </p:nvSpPr>
          <p:spPr bwMode="auto">
            <a:xfrm>
              <a:off x="6878534" y="4535082"/>
              <a:ext cx="82803" cy="25484"/>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88" name="Freeform 587">
              <a:extLst>
                <a:ext uri="{FF2B5EF4-FFF2-40B4-BE49-F238E27FC236}">
                  <a16:creationId xmlns:a16="http://schemas.microsoft.com/office/drawing/2014/main" id="{E44CAD7F-4A7E-463D-8D19-4A0DC2C77A06}"/>
                </a:ext>
              </a:extLst>
            </p:cNvPr>
            <p:cNvSpPr>
              <a:spLocks/>
            </p:cNvSpPr>
            <p:nvPr/>
          </p:nvSpPr>
          <p:spPr bwMode="auto">
            <a:xfrm>
              <a:off x="6859425" y="4525526"/>
              <a:ext cx="76432" cy="19114"/>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89" name="Freeform 588">
              <a:extLst>
                <a:ext uri="{FF2B5EF4-FFF2-40B4-BE49-F238E27FC236}">
                  <a16:creationId xmlns:a16="http://schemas.microsoft.com/office/drawing/2014/main" id="{C2AFD596-88DF-40F3-8CC9-D0C65AADA612}"/>
                </a:ext>
              </a:extLst>
            </p:cNvPr>
            <p:cNvSpPr>
              <a:spLocks/>
            </p:cNvSpPr>
            <p:nvPr/>
          </p:nvSpPr>
          <p:spPr bwMode="auto">
            <a:xfrm>
              <a:off x="6821208" y="4496854"/>
              <a:ext cx="95541" cy="47785"/>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90" name="Freeform 589">
              <a:extLst>
                <a:ext uri="{FF2B5EF4-FFF2-40B4-BE49-F238E27FC236}">
                  <a16:creationId xmlns:a16="http://schemas.microsoft.com/office/drawing/2014/main" id="{E9BAA269-69BB-4217-940E-C7C9162877B1}"/>
                </a:ext>
              </a:extLst>
            </p:cNvPr>
            <p:cNvSpPr>
              <a:spLocks/>
            </p:cNvSpPr>
            <p:nvPr/>
          </p:nvSpPr>
          <p:spPr bwMode="auto">
            <a:xfrm>
              <a:off x="6830763" y="4458630"/>
              <a:ext cx="66879" cy="47785"/>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91" name="Freeform 590">
              <a:extLst>
                <a:ext uri="{FF2B5EF4-FFF2-40B4-BE49-F238E27FC236}">
                  <a16:creationId xmlns:a16="http://schemas.microsoft.com/office/drawing/2014/main" id="{F5324B78-6D09-40AF-BEFB-5EBFBBDAB112}"/>
                </a:ext>
              </a:extLst>
            </p:cNvPr>
            <p:cNvSpPr>
              <a:spLocks/>
            </p:cNvSpPr>
            <p:nvPr/>
          </p:nvSpPr>
          <p:spPr bwMode="auto">
            <a:xfrm>
              <a:off x="6738407" y="4347133"/>
              <a:ext cx="111465" cy="82827"/>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92" name="Freeform 591">
              <a:extLst>
                <a:ext uri="{FF2B5EF4-FFF2-40B4-BE49-F238E27FC236}">
                  <a16:creationId xmlns:a16="http://schemas.microsoft.com/office/drawing/2014/main" id="{FC7767AC-33FD-43FD-904C-962CAE69792B}"/>
                </a:ext>
              </a:extLst>
            </p:cNvPr>
            <p:cNvSpPr>
              <a:spLocks/>
            </p:cNvSpPr>
            <p:nvPr/>
          </p:nvSpPr>
          <p:spPr bwMode="auto">
            <a:xfrm>
              <a:off x="6916751" y="4337578"/>
              <a:ext cx="82803" cy="28669"/>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93" name="Freeform 592">
              <a:extLst>
                <a:ext uri="{FF2B5EF4-FFF2-40B4-BE49-F238E27FC236}">
                  <a16:creationId xmlns:a16="http://schemas.microsoft.com/office/drawing/2014/main" id="{6EE42F69-032C-446B-978D-8A98D985FB1A}"/>
                </a:ext>
              </a:extLst>
            </p:cNvPr>
            <p:cNvSpPr>
              <a:spLocks/>
            </p:cNvSpPr>
            <p:nvPr/>
          </p:nvSpPr>
          <p:spPr bwMode="auto">
            <a:xfrm>
              <a:off x="6757513" y="4187857"/>
              <a:ext cx="334395" cy="17839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94" name="Freeform 593">
              <a:extLst>
                <a:ext uri="{FF2B5EF4-FFF2-40B4-BE49-F238E27FC236}">
                  <a16:creationId xmlns:a16="http://schemas.microsoft.com/office/drawing/2014/main" id="{1F1FFE5B-9C64-4CC1-8B20-761CE5E5B373}"/>
                </a:ext>
              </a:extLst>
            </p:cNvPr>
            <p:cNvSpPr>
              <a:spLocks/>
            </p:cNvSpPr>
            <p:nvPr/>
          </p:nvSpPr>
          <p:spPr bwMode="auto">
            <a:xfrm>
              <a:off x="7018660" y="4101847"/>
              <a:ext cx="101909" cy="47785"/>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95" name="Freeform 594">
              <a:extLst>
                <a:ext uri="{FF2B5EF4-FFF2-40B4-BE49-F238E27FC236}">
                  <a16:creationId xmlns:a16="http://schemas.microsoft.com/office/drawing/2014/main" id="{A912A882-5ACD-47AA-B0D8-D09E836C623D}"/>
                </a:ext>
              </a:extLst>
            </p:cNvPr>
            <p:cNvSpPr>
              <a:spLocks/>
            </p:cNvSpPr>
            <p:nvPr/>
          </p:nvSpPr>
          <p:spPr bwMode="auto">
            <a:xfrm>
              <a:off x="7101463" y="4251568"/>
              <a:ext cx="187897" cy="105124"/>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96" name="Freeform 595">
              <a:extLst>
                <a:ext uri="{FF2B5EF4-FFF2-40B4-BE49-F238E27FC236}">
                  <a16:creationId xmlns:a16="http://schemas.microsoft.com/office/drawing/2014/main" id="{60A7F0AB-FE7B-4654-9EAE-0AA36BFAD2A7}"/>
                </a:ext>
              </a:extLst>
            </p:cNvPr>
            <p:cNvSpPr>
              <a:spLocks/>
            </p:cNvSpPr>
            <p:nvPr/>
          </p:nvSpPr>
          <p:spPr bwMode="auto">
            <a:xfrm>
              <a:off x="7206560" y="4347133"/>
              <a:ext cx="165604" cy="47785"/>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97" name="Freeform 596">
              <a:extLst>
                <a:ext uri="{FF2B5EF4-FFF2-40B4-BE49-F238E27FC236}">
                  <a16:creationId xmlns:a16="http://schemas.microsoft.com/office/drawing/2014/main" id="{A78E470F-7919-49AB-AB6D-0EAEB3A801AE}"/>
                </a:ext>
              </a:extLst>
            </p:cNvPr>
            <p:cNvSpPr>
              <a:spLocks/>
            </p:cNvSpPr>
            <p:nvPr/>
          </p:nvSpPr>
          <p:spPr bwMode="auto">
            <a:xfrm>
              <a:off x="7197007" y="4560566"/>
              <a:ext cx="156051" cy="105124"/>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98" name="Freeform 597">
              <a:extLst>
                <a:ext uri="{FF2B5EF4-FFF2-40B4-BE49-F238E27FC236}">
                  <a16:creationId xmlns:a16="http://schemas.microsoft.com/office/drawing/2014/main" id="{B5433D60-1990-485B-8B8C-09D8C6460AD9}"/>
                </a:ext>
              </a:extLst>
            </p:cNvPr>
            <p:cNvSpPr>
              <a:spLocks/>
            </p:cNvSpPr>
            <p:nvPr/>
          </p:nvSpPr>
          <p:spPr bwMode="auto">
            <a:xfrm>
              <a:off x="7270254" y="4535082"/>
              <a:ext cx="38217" cy="25484"/>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199" name="Freeform 598">
              <a:extLst>
                <a:ext uri="{FF2B5EF4-FFF2-40B4-BE49-F238E27FC236}">
                  <a16:creationId xmlns:a16="http://schemas.microsoft.com/office/drawing/2014/main" id="{86C51F3A-2E1C-4FAA-809E-F3ECA1C8FAFE}"/>
                </a:ext>
              </a:extLst>
            </p:cNvPr>
            <p:cNvSpPr>
              <a:spLocks/>
            </p:cNvSpPr>
            <p:nvPr/>
          </p:nvSpPr>
          <p:spPr bwMode="auto">
            <a:xfrm>
              <a:off x="7439043" y="4366247"/>
              <a:ext cx="82803" cy="54153"/>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00" name="Freeform 599">
              <a:extLst>
                <a:ext uri="{FF2B5EF4-FFF2-40B4-BE49-F238E27FC236}">
                  <a16:creationId xmlns:a16="http://schemas.microsoft.com/office/drawing/2014/main" id="{F19F12CB-348D-4BB8-9142-18B3E8481081}"/>
                </a:ext>
              </a:extLst>
            </p:cNvPr>
            <p:cNvSpPr>
              <a:spLocks/>
            </p:cNvSpPr>
            <p:nvPr/>
          </p:nvSpPr>
          <p:spPr bwMode="auto">
            <a:xfrm>
              <a:off x="7483629" y="4449069"/>
              <a:ext cx="28662" cy="38227"/>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01" name="Freeform 600">
              <a:extLst>
                <a:ext uri="{FF2B5EF4-FFF2-40B4-BE49-F238E27FC236}">
                  <a16:creationId xmlns:a16="http://schemas.microsoft.com/office/drawing/2014/main" id="{5ABE8DBB-4EDD-4A22-8755-D351064A8838}"/>
                </a:ext>
              </a:extLst>
            </p:cNvPr>
            <p:cNvSpPr>
              <a:spLocks/>
            </p:cNvSpPr>
            <p:nvPr/>
          </p:nvSpPr>
          <p:spPr bwMode="auto">
            <a:xfrm>
              <a:off x="7177896" y="4420403"/>
              <a:ext cx="831212" cy="254845"/>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02" name="Freeform 601">
              <a:extLst>
                <a:ext uri="{FF2B5EF4-FFF2-40B4-BE49-F238E27FC236}">
                  <a16:creationId xmlns:a16="http://schemas.microsoft.com/office/drawing/2014/main" id="{760A9ABB-7301-4ADB-8A42-2D30C7421970}"/>
                </a:ext>
              </a:extLst>
            </p:cNvPr>
            <p:cNvSpPr>
              <a:spLocks/>
            </p:cNvSpPr>
            <p:nvPr/>
          </p:nvSpPr>
          <p:spPr bwMode="auto">
            <a:xfrm>
              <a:off x="7197007" y="3980797"/>
              <a:ext cx="550956" cy="347225"/>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03" name="Freeform 602">
              <a:extLst>
                <a:ext uri="{FF2B5EF4-FFF2-40B4-BE49-F238E27FC236}">
                  <a16:creationId xmlns:a16="http://schemas.microsoft.com/office/drawing/2014/main" id="{13396EA4-6E70-4B12-BBA1-BAE13570804A}"/>
                </a:ext>
              </a:extLst>
            </p:cNvPr>
            <p:cNvSpPr>
              <a:spLocks/>
            </p:cNvSpPr>
            <p:nvPr/>
          </p:nvSpPr>
          <p:spPr bwMode="auto">
            <a:xfrm>
              <a:off x="7419934" y="3767367"/>
              <a:ext cx="1455416" cy="758159"/>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04" name="Freeform 604">
              <a:extLst>
                <a:ext uri="{FF2B5EF4-FFF2-40B4-BE49-F238E27FC236}">
                  <a16:creationId xmlns:a16="http://schemas.microsoft.com/office/drawing/2014/main" id="{F839F084-D7CE-4560-9C9E-56A74435C222}"/>
                </a:ext>
              </a:extLst>
            </p:cNvPr>
            <p:cNvSpPr>
              <a:spLocks/>
            </p:cNvSpPr>
            <p:nvPr/>
          </p:nvSpPr>
          <p:spPr bwMode="auto">
            <a:xfrm>
              <a:off x="8101466" y="4187857"/>
              <a:ext cx="130574" cy="47785"/>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05" name="Freeform 605">
              <a:extLst>
                <a:ext uri="{FF2B5EF4-FFF2-40B4-BE49-F238E27FC236}">
                  <a16:creationId xmlns:a16="http://schemas.microsoft.com/office/drawing/2014/main" id="{75A49DB2-0A3F-414A-9458-EB521FCA0B19}"/>
                </a:ext>
              </a:extLst>
            </p:cNvPr>
            <p:cNvSpPr>
              <a:spLocks/>
            </p:cNvSpPr>
            <p:nvPr/>
          </p:nvSpPr>
          <p:spPr bwMode="auto">
            <a:xfrm>
              <a:off x="7738407" y="4226081"/>
              <a:ext cx="54142" cy="19114"/>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06" name="Freeform 606">
              <a:extLst>
                <a:ext uri="{FF2B5EF4-FFF2-40B4-BE49-F238E27FC236}">
                  <a16:creationId xmlns:a16="http://schemas.microsoft.com/office/drawing/2014/main" id="{BC28BAED-13B1-4B7F-B5E1-F112582B545C}"/>
                </a:ext>
              </a:extLst>
            </p:cNvPr>
            <p:cNvSpPr>
              <a:spLocks/>
            </p:cNvSpPr>
            <p:nvPr/>
          </p:nvSpPr>
          <p:spPr bwMode="auto">
            <a:xfrm>
              <a:off x="7980446" y="4515968"/>
              <a:ext cx="54142" cy="28672"/>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07" name="Freeform 607">
              <a:extLst>
                <a:ext uri="{FF2B5EF4-FFF2-40B4-BE49-F238E27FC236}">
                  <a16:creationId xmlns:a16="http://schemas.microsoft.com/office/drawing/2014/main" id="{8A1E9ABD-2F59-4594-B0DA-8AA00B7BBD02}"/>
                </a:ext>
              </a:extLst>
            </p:cNvPr>
            <p:cNvSpPr>
              <a:spLocks/>
            </p:cNvSpPr>
            <p:nvPr/>
          </p:nvSpPr>
          <p:spPr bwMode="auto">
            <a:xfrm>
              <a:off x="4805282" y="5815671"/>
              <a:ext cx="47770" cy="38227"/>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08" name="Freeform 608">
              <a:extLst>
                <a:ext uri="{FF2B5EF4-FFF2-40B4-BE49-F238E27FC236}">
                  <a16:creationId xmlns:a16="http://schemas.microsoft.com/office/drawing/2014/main" id="{60A9A1B1-BDEF-49B3-922A-861C72B7BAF8}"/>
                </a:ext>
              </a:extLst>
            </p:cNvPr>
            <p:cNvSpPr>
              <a:spLocks/>
            </p:cNvSpPr>
            <p:nvPr/>
          </p:nvSpPr>
          <p:spPr bwMode="auto">
            <a:xfrm>
              <a:off x="4872164" y="5806113"/>
              <a:ext cx="9556" cy="955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09" name="Freeform 609">
              <a:extLst>
                <a:ext uri="{FF2B5EF4-FFF2-40B4-BE49-F238E27FC236}">
                  <a16:creationId xmlns:a16="http://schemas.microsoft.com/office/drawing/2014/main" id="{15B39793-4623-4188-9833-5A3C2129DF45}"/>
                </a:ext>
              </a:extLst>
            </p:cNvPr>
            <p:cNvSpPr>
              <a:spLocks/>
            </p:cNvSpPr>
            <p:nvPr/>
          </p:nvSpPr>
          <p:spPr bwMode="auto">
            <a:xfrm>
              <a:off x="3919931" y="5815671"/>
              <a:ext cx="63695" cy="57338"/>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10" name="Freeform 610">
              <a:extLst>
                <a:ext uri="{FF2B5EF4-FFF2-40B4-BE49-F238E27FC236}">
                  <a16:creationId xmlns:a16="http://schemas.microsoft.com/office/drawing/2014/main" id="{D842F5F5-89BE-40FF-A867-80117C46CB77}"/>
                </a:ext>
              </a:extLst>
            </p:cNvPr>
            <p:cNvSpPr>
              <a:spLocks/>
            </p:cNvSpPr>
            <p:nvPr/>
          </p:nvSpPr>
          <p:spPr bwMode="auto">
            <a:xfrm>
              <a:off x="17661981" y="9138193"/>
              <a:ext cx="19109" cy="9558"/>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11" name="Freeform 611">
              <a:extLst>
                <a:ext uri="{FF2B5EF4-FFF2-40B4-BE49-F238E27FC236}">
                  <a16:creationId xmlns:a16="http://schemas.microsoft.com/office/drawing/2014/main" id="{211F4892-4910-41A3-B653-0DF5E9BDF131}"/>
                </a:ext>
              </a:extLst>
            </p:cNvPr>
            <p:cNvSpPr>
              <a:spLocks/>
            </p:cNvSpPr>
            <p:nvPr/>
          </p:nvSpPr>
          <p:spPr bwMode="auto">
            <a:xfrm>
              <a:off x="17540962" y="9119079"/>
              <a:ext cx="19109" cy="1911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12" name="Freeform 612">
              <a:extLst>
                <a:ext uri="{FF2B5EF4-FFF2-40B4-BE49-F238E27FC236}">
                  <a16:creationId xmlns:a16="http://schemas.microsoft.com/office/drawing/2014/main" id="{D1354A26-00C3-45B3-B92F-4EC738B63212}"/>
                </a:ext>
              </a:extLst>
            </p:cNvPr>
            <p:cNvSpPr>
              <a:spLocks/>
            </p:cNvSpPr>
            <p:nvPr/>
          </p:nvSpPr>
          <p:spPr bwMode="auto">
            <a:xfrm>
              <a:off x="17961345" y="10785121"/>
              <a:ext cx="63695" cy="47785"/>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13" name="Rectangle 613">
              <a:extLst>
                <a:ext uri="{FF2B5EF4-FFF2-40B4-BE49-F238E27FC236}">
                  <a16:creationId xmlns:a16="http://schemas.microsoft.com/office/drawing/2014/main" id="{4BD07373-FBF6-4B01-A9FD-17004FA569E7}"/>
                </a:ext>
              </a:extLst>
            </p:cNvPr>
            <p:cNvSpPr>
              <a:spLocks noChangeArrowheads="1"/>
            </p:cNvSpPr>
            <p:nvPr/>
          </p:nvSpPr>
          <p:spPr bwMode="auto">
            <a:xfrm>
              <a:off x="12451788" y="5197675"/>
              <a:ext cx="3187" cy="3188"/>
            </a:xfrm>
            <a:prstGeom prst="rect">
              <a:avLst/>
            </a:pr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14" name="Freeform 614">
              <a:extLst>
                <a:ext uri="{FF2B5EF4-FFF2-40B4-BE49-F238E27FC236}">
                  <a16:creationId xmlns:a16="http://schemas.microsoft.com/office/drawing/2014/main" id="{BA6EC028-5FCF-415F-A358-1AA3869BA955}"/>
                </a:ext>
              </a:extLst>
            </p:cNvPr>
            <p:cNvSpPr>
              <a:spLocks/>
            </p:cNvSpPr>
            <p:nvPr/>
          </p:nvSpPr>
          <p:spPr bwMode="auto">
            <a:xfrm>
              <a:off x="9257516" y="10504795"/>
              <a:ext cx="95541" cy="82827"/>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15" name="Freeform 615">
              <a:extLst>
                <a:ext uri="{FF2B5EF4-FFF2-40B4-BE49-F238E27FC236}">
                  <a16:creationId xmlns:a16="http://schemas.microsoft.com/office/drawing/2014/main" id="{2D3BAD4A-BF29-4026-90C9-94998E3F2B36}"/>
                </a:ext>
              </a:extLst>
            </p:cNvPr>
            <p:cNvSpPr>
              <a:spLocks/>
            </p:cNvSpPr>
            <p:nvPr/>
          </p:nvSpPr>
          <p:spPr bwMode="auto">
            <a:xfrm>
              <a:off x="7821211" y="6733109"/>
              <a:ext cx="66879" cy="28672"/>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16" name="Freeform 616">
              <a:extLst>
                <a:ext uri="{FF2B5EF4-FFF2-40B4-BE49-F238E27FC236}">
                  <a16:creationId xmlns:a16="http://schemas.microsoft.com/office/drawing/2014/main" id="{7C1F6EBA-B079-4312-801D-85CA124268CA}"/>
                </a:ext>
              </a:extLst>
            </p:cNvPr>
            <p:cNvSpPr>
              <a:spLocks/>
            </p:cNvSpPr>
            <p:nvPr/>
          </p:nvSpPr>
          <p:spPr bwMode="auto">
            <a:xfrm>
              <a:off x="8483629" y="11766268"/>
              <a:ext cx="168791" cy="14972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17" name="Freeform 617">
              <a:extLst>
                <a:ext uri="{FF2B5EF4-FFF2-40B4-BE49-F238E27FC236}">
                  <a16:creationId xmlns:a16="http://schemas.microsoft.com/office/drawing/2014/main" id="{72C895C5-20B9-4C9F-913D-BB4413ED6809}"/>
                </a:ext>
              </a:extLst>
            </p:cNvPr>
            <p:cNvSpPr>
              <a:spLocks/>
            </p:cNvSpPr>
            <p:nvPr/>
          </p:nvSpPr>
          <p:spPr bwMode="auto">
            <a:xfrm>
              <a:off x="8305288" y="11747159"/>
              <a:ext cx="280256" cy="216615"/>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18" name="Freeform 618">
              <a:extLst>
                <a:ext uri="{FF2B5EF4-FFF2-40B4-BE49-F238E27FC236}">
                  <a16:creationId xmlns:a16="http://schemas.microsoft.com/office/drawing/2014/main" id="{E01129C6-C2DF-449D-8D8F-193130884DCF}"/>
                </a:ext>
              </a:extLst>
            </p:cNvPr>
            <p:cNvSpPr>
              <a:spLocks/>
            </p:cNvSpPr>
            <p:nvPr/>
          </p:nvSpPr>
          <p:spPr bwMode="auto">
            <a:xfrm>
              <a:off x="8260699" y="8501084"/>
              <a:ext cx="710194" cy="516057"/>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19" name="Freeform 619">
              <a:extLst>
                <a:ext uri="{FF2B5EF4-FFF2-40B4-BE49-F238E27FC236}">
                  <a16:creationId xmlns:a16="http://schemas.microsoft.com/office/drawing/2014/main" id="{13CBCE18-8D94-4A2C-AA4F-447BF57FD2D8}"/>
                </a:ext>
              </a:extLst>
            </p:cNvPr>
            <p:cNvSpPr>
              <a:spLocks/>
            </p:cNvSpPr>
            <p:nvPr/>
          </p:nvSpPr>
          <p:spPr bwMode="auto">
            <a:xfrm>
              <a:off x="8830764" y="8641249"/>
              <a:ext cx="242036" cy="3567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20" name="Freeform 620">
              <a:extLst>
                <a:ext uri="{FF2B5EF4-FFF2-40B4-BE49-F238E27FC236}">
                  <a16:creationId xmlns:a16="http://schemas.microsoft.com/office/drawing/2014/main" id="{D4B8758A-156A-4108-A466-7DBF304E5A1E}"/>
                </a:ext>
              </a:extLst>
            </p:cNvPr>
            <p:cNvSpPr>
              <a:spLocks/>
            </p:cNvSpPr>
            <p:nvPr/>
          </p:nvSpPr>
          <p:spPr bwMode="auto">
            <a:xfrm>
              <a:off x="8986815" y="8752743"/>
              <a:ext cx="207006" cy="216615"/>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21" name="Freeform 621">
              <a:extLst>
                <a:ext uri="{FF2B5EF4-FFF2-40B4-BE49-F238E27FC236}">
                  <a16:creationId xmlns:a16="http://schemas.microsoft.com/office/drawing/2014/main" id="{9171F4AA-3364-45EC-AFC9-18605D091D0A}"/>
                </a:ext>
              </a:extLst>
            </p:cNvPr>
            <p:cNvSpPr>
              <a:spLocks/>
            </p:cNvSpPr>
            <p:nvPr/>
          </p:nvSpPr>
          <p:spPr bwMode="auto">
            <a:xfrm>
              <a:off x="9155606" y="8771859"/>
              <a:ext cx="149682" cy="16883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22" name="Freeform 622">
              <a:extLst>
                <a:ext uri="{FF2B5EF4-FFF2-40B4-BE49-F238E27FC236}">
                  <a16:creationId xmlns:a16="http://schemas.microsoft.com/office/drawing/2014/main" id="{9F372020-D843-4904-BE3E-DAFFA4F4CB06}"/>
                </a:ext>
              </a:extLst>
            </p:cNvPr>
            <p:cNvSpPr>
              <a:spLocks/>
            </p:cNvSpPr>
            <p:nvPr/>
          </p:nvSpPr>
          <p:spPr bwMode="auto">
            <a:xfrm>
              <a:off x="7821211" y="8453303"/>
              <a:ext cx="754780" cy="786831"/>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23" name="Freeform 623">
              <a:extLst>
                <a:ext uri="{FF2B5EF4-FFF2-40B4-BE49-F238E27FC236}">
                  <a16:creationId xmlns:a16="http://schemas.microsoft.com/office/drawing/2014/main" id="{2645D5B6-3ED7-4FD1-A6C1-F500BF97EE5F}"/>
                </a:ext>
              </a:extLst>
            </p:cNvPr>
            <p:cNvSpPr>
              <a:spLocks/>
            </p:cNvSpPr>
            <p:nvPr/>
          </p:nvSpPr>
          <p:spPr bwMode="auto">
            <a:xfrm>
              <a:off x="7923120" y="8978916"/>
              <a:ext cx="261145" cy="30900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24" name="Freeform 624">
              <a:extLst>
                <a:ext uri="{FF2B5EF4-FFF2-40B4-BE49-F238E27FC236}">
                  <a16:creationId xmlns:a16="http://schemas.microsoft.com/office/drawing/2014/main" id="{E4A4B429-69BC-4A37-8CD6-4EF648753B31}"/>
                </a:ext>
              </a:extLst>
            </p:cNvPr>
            <p:cNvSpPr>
              <a:spLocks/>
            </p:cNvSpPr>
            <p:nvPr/>
          </p:nvSpPr>
          <p:spPr bwMode="auto">
            <a:xfrm>
              <a:off x="7894458" y="9036257"/>
              <a:ext cx="598727" cy="888769"/>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25" name="Freeform 625">
              <a:extLst>
                <a:ext uri="{FF2B5EF4-FFF2-40B4-BE49-F238E27FC236}">
                  <a16:creationId xmlns:a16="http://schemas.microsoft.com/office/drawing/2014/main" id="{E27CC23F-F31E-4230-928F-9E0876F207E4}"/>
                </a:ext>
              </a:extLst>
            </p:cNvPr>
            <p:cNvSpPr>
              <a:spLocks/>
            </p:cNvSpPr>
            <p:nvPr/>
          </p:nvSpPr>
          <p:spPr bwMode="auto">
            <a:xfrm>
              <a:off x="8158790" y="9867685"/>
              <a:ext cx="407643" cy="1984597"/>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26" name="Freeform 626">
              <a:extLst>
                <a:ext uri="{FF2B5EF4-FFF2-40B4-BE49-F238E27FC236}">
                  <a16:creationId xmlns:a16="http://schemas.microsoft.com/office/drawing/2014/main" id="{60BA7241-B274-4B28-B5CA-05A4FAE645D7}"/>
                </a:ext>
              </a:extLst>
            </p:cNvPr>
            <p:cNvSpPr>
              <a:spLocks/>
            </p:cNvSpPr>
            <p:nvPr/>
          </p:nvSpPr>
          <p:spPr bwMode="auto">
            <a:xfrm>
              <a:off x="8435859" y="9485418"/>
              <a:ext cx="598727" cy="653038"/>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27" name="Freeform 627">
              <a:extLst>
                <a:ext uri="{FF2B5EF4-FFF2-40B4-BE49-F238E27FC236}">
                  <a16:creationId xmlns:a16="http://schemas.microsoft.com/office/drawing/2014/main" id="{1A4BF73C-0094-44BE-9373-A261352547D1}"/>
                </a:ext>
              </a:extLst>
            </p:cNvPr>
            <p:cNvSpPr>
              <a:spLocks/>
            </p:cNvSpPr>
            <p:nvPr/>
          </p:nvSpPr>
          <p:spPr bwMode="auto">
            <a:xfrm>
              <a:off x="8773441" y="9950508"/>
              <a:ext cx="420383" cy="41412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28" name="Freeform 628">
              <a:extLst>
                <a:ext uri="{FF2B5EF4-FFF2-40B4-BE49-F238E27FC236}">
                  <a16:creationId xmlns:a16="http://schemas.microsoft.com/office/drawing/2014/main" id="{8A21E22C-15EE-44CE-98A1-5D33EB2D3346}"/>
                </a:ext>
              </a:extLst>
            </p:cNvPr>
            <p:cNvSpPr>
              <a:spLocks noEditPoints="1"/>
            </p:cNvSpPr>
            <p:nvPr/>
          </p:nvSpPr>
          <p:spPr bwMode="auto">
            <a:xfrm>
              <a:off x="8241593" y="8800526"/>
              <a:ext cx="1856688" cy="1882659"/>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9525"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29" name="Freeform 629">
              <a:extLst>
                <a:ext uri="{FF2B5EF4-FFF2-40B4-BE49-F238E27FC236}">
                  <a16:creationId xmlns:a16="http://schemas.microsoft.com/office/drawing/2014/main" id="{F155BF5F-CCAD-41E4-9E88-8BA32E608240}"/>
                </a:ext>
              </a:extLst>
            </p:cNvPr>
            <p:cNvSpPr>
              <a:spLocks/>
            </p:cNvSpPr>
            <p:nvPr/>
          </p:nvSpPr>
          <p:spPr bwMode="auto">
            <a:xfrm>
              <a:off x="8961338" y="10485681"/>
              <a:ext cx="251592" cy="26121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30" name="Freeform 630">
              <a:extLst>
                <a:ext uri="{FF2B5EF4-FFF2-40B4-BE49-F238E27FC236}">
                  <a16:creationId xmlns:a16="http://schemas.microsoft.com/office/drawing/2014/main" id="{405A7921-5BC9-4F1D-8D51-9C5EFBE6315E}"/>
                </a:ext>
              </a:extLst>
            </p:cNvPr>
            <p:cNvSpPr>
              <a:spLocks/>
            </p:cNvSpPr>
            <p:nvPr/>
          </p:nvSpPr>
          <p:spPr bwMode="auto">
            <a:xfrm>
              <a:off x="8241593" y="10074745"/>
              <a:ext cx="961783" cy="1672412"/>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31" name="Freeform 631">
              <a:extLst>
                <a:ext uri="{FF2B5EF4-FFF2-40B4-BE49-F238E27FC236}">
                  <a16:creationId xmlns:a16="http://schemas.microsoft.com/office/drawing/2014/main" id="{B3D418D4-724B-4ADD-B54E-615813B97C2E}"/>
                </a:ext>
              </a:extLst>
            </p:cNvPr>
            <p:cNvSpPr>
              <a:spLocks/>
            </p:cNvSpPr>
            <p:nvPr/>
          </p:nvSpPr>
          <p:spPr bwMode="auto">
            <a:xfrm>
              <a:off x="7617387" y="8313140"/>
              <a:ext cx="203824" cy="226173"/>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32" name="Freeform 632">
              <a:extLst>
                <a:ext uri="{FF2B5EF4-FFF2-40B4-BE49-F238E27FC236}">
                  <a16:creationId xmlns:a16="http://schemas.microsoft.com/office/drawing/2014/main" id="{C0AD7A7F-7273-4B2B-A1CC-7033B9016ACD}"/>
                </a:ext>
              </a:extLst>
            </p:cNvPr>
            <p:cNvSpPr>
              <a:spLocks/>
            </p:cNvSpPr>
            <p:nvPr/>
          </p:nvSpPr>
          <p:spPr bwMode="auto">
            <a:xfrm>
              <a:off x="7681084" y="8520197"/>
              <a:ext cx="159235" cy="14016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33" name="Freeform 633">
              <a:extLst>
                <a:ext uri="{FF2B5EF4-FFF2-40B4-BE49-F238E27FC236}">
                  <a16:creationId xmlns:a16="http://schemas.microsoft.com/office/drawing/2014/main" id="{DDA5E758-BB71-4B96-8F0E-E139538387BD}"/>
                </a:ext>
              </a:extLst>
            </p:cNvPr>
            <p:cNvSpPr>
              <a:spLocks/>
            </p:cNvSpPr>
            <p:nvPr/>
          </p:nvSpPr>
          <p:spPr bwMode="auto">
            <a:xfrm>
              <a:off x="7502737" y="8360921"/>
              <a:ext cx="105096" cy="82827"/>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34" name="Freeform 634">
              <a:extLst>
                <a:ext uri="{FF2B5EF4-FFF2-40B4-BE49-F238E27FC236}">
                  <a16:creationId xmlns:a16="http://schemas.microsoft.com/office/drawing/2014/main" id="{B753D500-560D-4089-995E-6C379A375D0A}"/>
                </a:ext>
              </a:extLst>
            </p:cNvPr>
            <p:cNvSpPr>
              <a:spLocks/>
            </p:cNvSpPr>
            <p:nvPr/>
          </p:nvSpPr>
          <p:spPr bwMode="auto">
            <a:xfrm>
              <a:off x="7391272" y="8192091"/>
              <a:ext cx="187902" cy="216615"/>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35" name="Freeform 635">
              <a:extLst>
                <a:ext uri="{FF2B5EF4-FFF2-40B4-BE49-F238E27FC236}">
                  <a16:creationId xmlns:a16="http://schemas.microsoft.com/office/drawing/2014/main" id="{EE77AEF2-0ED6-40E3-8744-796B534E913A}"/>
                </a:ext>
              </a:extLst>
            </p:cNvPr>
            <p:cNvSpPr>
              <a:spLocks/>
            </p:cNvSpPr>
            <p:nvPr/>
          </p:nvSpPr>
          <p:spPr bwMode="auto">
            <a:xfrm>
              <a:off x="6254330" y="7453043"/>
              <a:ext cx="1398093" cy="898324"/>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36" name="Freeform 636">
              <a:extLst>
                <a:ext uri="{FF2B5EF4-FFF2-40B4-BE49-F238E27FC236}">
                  <a16:creationId xmlns:a16="http://schemas.microsoft.com/office/drawing/2014/main" id="{A878BE8B-4D18-4AB9-909A-6583CE37D44E}"/>
                </a:ext>
              </a:extLst>
            </p:cNvPr>
            <p:cNvSpPr>
              <a:spLocks/>
            </p:cNvSpPr>
            <p:nvPr/>
          </p:nvSpPr>
          <p:spPr bwMode="auto">
            <a:xfrm>
              <a:off x="7531402" y="8287656"/>
              <a:ext cx="280256" cy="14972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37" name="Freeform 637">
              <a:extLst>
                <a:ext uri="{FF2B5EF4-FFF2-40B4-BE49-F238E27FC236}">
                  <a16:creationId xmlns:a16="http://schemas.microsoft.com/office/drawing/2014/main" id="{8DA02415-A00D-4F75-895F-927AEA8BC250}"/>
                </a:ext>
              </a:extLst>
            </p:cNvPr>
            <p:cNvSpPr>
              <a:spLocks/>
            </p:cNvSpPr>
            <p:nvPr/>
          </p:nvSpPr>
          <p:spPr bwMode="auto">
            <a:xfrm>
              <a:off x="7531402" y="8163419"/>
              <a:ext cx="66879" cy="14016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38" name="Freeform 638">
              <a:extLst>
                <a:ext uri="{FF2B5EF4-FFF2-40B4-BE49-F238E27FC236}">
                  <a16:creationId xmlns:a16="http://schemas.microsoft.com/office/drawing/2014/main" id="{B1236DFC-9C63-4A90-9F8E-3FFB8C02083C}"/>
                </a:ext>
              </a:extLst>
            </p:cNvPr>
            <p:cNvSpPr>
              <a:spLocks/>
            </p:cNvSpPr>
            <p:nvPr/>
          </p:nvSpPr>
          <p:spPr bwMode="auto">
            <a:xfrm>
              <a:off x="8232035" y="8080592"/>
              <a:ext cx="121018" cy="101936"/>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39" name="Freeform 639">
              <a:extLst>
                <a:ext uri="{FF2B5EF4-FFF2-40B4-BE49-F238E27FC236}">
                  <a16:creationId xmlns:a16="http://schemas.microsoft.com/office/drawing/2014/main" id="{95AE51BD-2846-43D1-AD9C-2752CFCEDCE0}"/>
                </a:ext>
              </a:extLst>
            </p:cNvPr>
            <p:cNvSpPr>
              <a:spLocks/>
            </p:cNvSpPr>
            <p:nvPr/>
          </p:nvSpPr>
          <p:spPr bwMode="auto">
            <a:xfrm>
              <a:off x="8343503" y="8080592"/>
              <a:ext cx="168791" cy="14016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40" name="Freeform 640">
              <a:extLst>
                <a:ext uri="{FF2B5EF4-FFF2-40B4-BE49-F238E27FC236}">
                  <a16:creationId xmlns:a16="http://schemas.microsoft.com/office/drawing/2014/main" id="{9FF79983-1C2A-40B0-B900-2EBC3D9C9249}"/>
                </a:ext>
              </a:extLst>
            </p:cNvPr>
            <p:cNvSpPr>
              <a:spLocks/>
            </p:cNvSpPr>
            <p:nvPr/>
          </p:nvSpPr>
          <p:spPr bwMode="auto">
            <a:xfrm>
              <a:off x="3843499" y="4965129"/>
              <a:ext cx="1812106" cy="121687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41" name="Freeform 641">
              <a:extLst>
                <a:ext uri="{FF2B5EF4-FFF2-40B4-BE49-F238E27FC236}">
                  <a16:creationId xmlns:a16="http://schemas.microsoft.com/office/drawing/2014/main" id="{0E34A578-0282-4524-9B62-0FB2F1BE171A}"/>
                </a:ext>
              </a:extLst>
            </p:cNvPr>
            <p:cNvSpPr>
              <a:spLocks/>
            </p:cNvSpPr>
            <p:nvPr/>
          </p:nvSpPr>
          <p:spPr bwMode="auto">
            <a:xfrm>
              <a:off x="5888086" y="6516489"/>
              <a:ext cx="2697455" cy="1337930"/>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9525"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42" name="Freeform 642">
              <a:extLst>
                <a:ext uri="{FF2B5EF4-FFF2-40B4-BE49-F238E27FC236}">
                  <a16:creationId xmlns:a16="http://schemas.microsoft.com/office/drawing/2014/main" id="{E677CD72-349E-4C69-B637-10E0A692F598}"/>
                </a:ext>
              </a:extLst>
            </p:cNvPr>
            <p:cNvSpPr>
              <a:spLocks noEditPoints="1"/>
            </p:cNvSpPr>
            <p:nvPr/>
          </p:nvSpPr>
          <p:spPr bwMode="auto">
            <a:xfrm>
              <a:off x="5133309" y="4907791"/>
              <a:ext cx="3984080" cy="2048308"/>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43" name="Freeform 643">
              <a:extLst>
                <a:ext uri="{FF2B5EF4-FFF2-40B4-BE49-F238E27FC236}">
                  <a16:creationId xmlns:a16="http://schemas.microsoft.com/office/drawing/2014/main" id="{1CE99F78-F6EC-43D0-9935-4B00A701F6AC}"/>
                </a:ext>
              </a:extLst>
            </p:cNvPr>
            <p:cNvSpPr>
              <a:spLocks/>
            </p:cNvSpPr>
            <p:nvPr/>
          </p:nvSpPr>
          <p:spPr bwMode="auto">
            <a:xfrm>
              <a:off x="17343512" y="9466307"/>
              <a:ext cx="95541" cy="82827"/>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44" name="Freeform 644">
              <a:extLst>
                <a:ext uri="{FF2B5EF4-FFF2-40B4-BE49-F238E27FC236}">
                  <a16:creationId xmlns:a16="http://schemas.microsoft.com/office/drawing/2014/main" id="{D5FC5D1C-C42A-4620-ABAD-62115C7E9819}"/>
                </a:ext>
              </a:extLst>
            </p:cNvPr>
            <p:cNvSpPr>
              <a:spLocks/>
            </p:cNvSpPr>
            <p:nvPr/>
          </p:nvSpPr>
          <p:spPr bwMode="auto">
            <a:xfrm>
              <a:off x="17419944" y="9447193"/>
              <a:ext cx="121018" cy="44598"/>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45" name="Freeform 645">
              <a:extLst>
                <a:ext uri="{FF2B5EF4-FFF2-40B4-BE49-F238E27FC236}">
                  <a16:creationId xmlns:a16="http://schemas.microsoft.com/office/drawing/2014/main" id="{30B8D680-3569-4AE8-9E7D-1386984EEA28}"/>
                </a:ext>
              </a:extLst>
            </p:cNvPr>
            <p:cNvSpPr>
              <a:spLocks/>
            </p:cNvSpPr>
            <p:nvPr/>
          </p:nvSpPr>
          <p:spPr bwMode="auto">
            <a:xfrm>
              <a:off x="12273444" y="6414553"/>
              <a:ext cx="289811" cy="159279"/>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46" name="Freeform 646">
              <a:extLst>
                <a:ext uri="{FF2B5EF4-FFF2-40B4-BE49-F238E27FC236}">
                  <a16:creationId xmlns:a16="http://schemas.microsoft.com/office/drawing/2014/main" id="{296AE813-E4FA-4146-9F0B-22D63D1AF276}"/>
                </a:ext>
              </a:extLst>
            </p:cNvPr>
            <p:cNvSpPr>
              <a:spLocks/>
            </p:cNvSpPr>
            <p:nvPr/>
          </p:nvSpPr>
          <p:spPr bwMode="auto">
            <a:xfrm>
              <a:off x="12142870" y="6545160"/>
              <a:ext cx="347132" cy="14972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47" name="Freeform 647">
              <a:extLst>
                <a:ext uri="{FF2B5EF4-FFF2-40B4-BE49-F238E27FC236}">
                  <a16:creationId xmlns:a16="http://schemas.microsoft.com/office/drawing/2014/main" id="{25AFCA1B-479C-481A-A79F-C73CDCDC76A7}"/>
                </a:ext>
              </a:extLst>
            </p:cNvPr>
            <p:cNvSpPr>
              <a:spLocks/>
            </p:cNvSpPr>
            <p:nvPr/>
          </p:nvSpPr>
          <p:spPr bwMode="auto">
            <a:xfrm>
              <a:off x="12021850" y="6656654"/>
              <a:ext cx="531848" cy="516057"/>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48" name="Freeform 648">
              <a:extLst>
                <a:ext uri="{FF2B5EF4-FFF2-40B4-BE49-F238E27FC236}">
                  <a16:creationId xmlns:a16="http://schemas.microsoft.com/office/drawing/2014/main" id="{8E872297-4517-4048-830E-30086CCBE75A}"/>
                </a:ext>
              </a:extLst>
            </p:cNvPr>
            <p:cNvSpPr>
              <a:spLocks/>
            </p:cNvSpPr>
            <p:nvPr/>
          </p:nvSpPr>
          <p:spPr bwMode="auto">
            <a:xfrm>
              <a:off x="12330767" y="6685324"/>
              <a:ext cx="251592" cy="23573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49" name="Freeform 649">
              <a:extLst>
                <a:ext uri="{FF2B5EF4-FFF2-40B4-BE49-F238E27FC236}">
                  <a16:creationId xmlns:a16="http://schemas.microsoft.com/office/drawing/2014/main" id="{5BD3797E-7E08-4924-A087-CD637F6AB35A}"/>
                </a:ext>
              </a:extLst>
            </p:cNvPr>
            <p:cNvSpPr>
              <a:spLocks/>
            </p:cNvSpPr>
            <p:nvPr/>
          </p:nvSpPr>
          <p:spPr bwMode="auto">
            <a:xfrm>
              <a:off x="11470893" y="6414553"/>
              <a:ext cx="617835" cy="531986"/>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9525"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50" name="Freeform 650">
              <a:extLst>
                <a:ext uri="{FF2B5EF4-FFF2-40B4-BE49-F238E27FC236}">
                  <a16:creationId xmlns:a16="http://schemas.microsoft.com/office/drawing/2014/main" id="{7A5B736B-475A-4DA8-85D4-C17E0DC50DEE}"/>
                </a:ext>
              </a:extLst>
            </p:cNvPr>
            <p:cNvSpPr>
              <a:spLocks/>
            </p:cNvSpPr>
            <p:nvPr/>
          </p:nvSpPr>
          <p:spPr bwMode="auto">
            <a:xfrm>
              <a:off x="11983632" y="6621615"/>
              <a:ext cx="207006" cy="14016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51" name="Freeform 651">
              <a:extLst>
                <a:ext uri="{FF2B5EF4-FFF2-40B4-BE49-F238E27FC236}">
                  <a16:creationId xmlns:a16="http://schemas.microsoft.com/office/drawing/2014/main" id="{B91AF658-118E-441B-950E-782638C5B1F8}"/>
                </a:ext>
              </a:extLst>
            </p:cNvPr>
            <p:cNvSpPr>
              <a:spLocks/>
            </p:cNvSpPr>
            <p:nvPr/>
          </p:nvSpPr>
          <p:spPr bwMode="auto">
            <a:xfrm>
              <a:off x="11808475" y="6395439"/>
              <a:ext cx="194268" cy="12105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52" name="Freeform 652">
              <a:extLst>
                <a:ext uri="{FF2B5EF4-FFF2-40B4-BE49-F238E27FC236}">
                  <a16:creationId xmlns:a16="http://schemas.microsoft.com/office/drawing/2014/main" id="{CC4C27F6-486D-4484-AA2A-8C0EB04F1E5F}"/>
                </a:ext>
              </a:extLst>
            </p:cNvPr>
            <p:cNvSpPr>
              <a:spLocks/>
            </p:cNvSpPr>
            <p:nvPr/>
          </p:nvSpPr>
          <p:spPr bwMode="auto">
            <a:xfrm>
              <a:off x="11967711" y="6481449"/>
              <a:ext cx="35033" cy="35042"/>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53" name="Freeform 653">
              <a:extLst>
                <a:ext uri="{FF2B5EF4-FFF2-40B4-BE49-F238E27FC236}">
                  <a16:creationId xmlns:a16="http://schemas.microsoft.com/office/drawing/2014/main" id="{4CF5973A-8E90-44FA-B112-D76D2BDE454E}"/>
                </a:ext>
              </a:extLst>
            </p:cNvPr>
            <p:cNvSpPr>
              <a:spLocks/>
            </p:cNvSpPr>
            <p:nvPr/>
          </p:nvSpPr>
          <p:spPr bwMode="auto">
            <a:xfrm>
              <a:off x="11853061" y="6264832"/>
              <a:ext cx="187902" cy="16883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54" name="Freeform 654">
              <a:extLst>
                <a:ext uri="{FF2B5EF4-FFF2-40B4-BE49-F238E27FC236}">
                  <a16:creationId xmlns:a16="http://schemas.microsoft.com/office/drawing/2014/main" id="{75E900C2-929A-4FA2-B719-E150B7CD9074}"/>
                </a:ext>
              </a:extLst>
            </p:cNvPr>
            <p:cNvSpPr>
              <a:spLocks/>
            </p:cNvSpPr>
            <p:nvPr/>
          </p:nvSpPr>
          <p:spPr bwMode="auto">
            <a:xfrm>
              <a:off x="12079173" y="5984503"/>
              <a:ext cx="140127" cy="20706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55" name="Freeform 655">
              <a:extLst>
                <a:ext uri="{FF2B5EF4-FFF2-40B4-BE49-F238E27FC236}">
                  <a16:creationId xmlns:a16="http://schemas.microsoft.com/office/drawing/2014/main" id="{D3C48850-2EBC-4C2C-9026-636A0934BDD2}"/>
                </a:ext>
              </a:extLst>
            </p:cNvPr>
            <p:cNvSpPr>
              <a:spLocks/>
            </p:cNvSpPr>
            <p:nvPr/>
          </p:nvSpPr>
          <p:spPr bwMode="auto">
            <a:xfrm>
              <a:off x="11977264" y="6172454"/>
              <a:ext cx="417198" cy="484203"/>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56" name="Freeform 656">
              <a:extLst>
                <a:ext uri="{FF2B5EF4-FFF2-40B4-BE49-F238E27FC236}">
                  <a16:creationId xmlns:a16="http://schemas.microsoft.com/office/drawing/2014/main" id="{710B76B0-C625-432E-B2AB-4024E4005ADF}"/>
                </a:ext>
              </a:extLst>
            </p:cNvPr>
            <p:cNvSpPr>
              <a:spLocks/>
            </p:cNvSpPr>
            <p:nvPr/>
          </p:nvSpPr>
          <p:spPr bwMode="auto">
            <a:xfrm>
              <a:off x="12712935" y="6322173"/>
              <a:ext cx="831212" cy="493761"/>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57" name="Freeform 657">
              <a:extLst>
                <a:ext uri="{FF2B5EF4-FFF2-40B4-BE49-F238E27FC236}">
                  <a16:creationId xmlns:a16="http://schemas.microsoft.com/office/drawing/2014/main" id="{7DE5246A-9318-4AFF-A806-05082B41EA26}"/>
                </a:ext>
              </a:extLst>
            </p:cNvPr>
            <p:cNvSpPr>
              <a:spLocks/>
            </p:cNvSpPr>
            <p:nvPr/>
          </p:nvSpPr>
          <p:spPr bwMode="auto">
            <a:xfrm>
              <a:off x="12451788" y="6506933"/>
              <a:ext cx="280256" cy="11467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58" name="Freeform 658">
              <a:extLst>
                <a:ext uri="{FF2B5EF4-FFF2-40B4-BE49-F238E27FC236}">
                  <a16:creationId xmlns:a16="http://schemas.microsoft.com/office/drawing/2014/main" id="{70C6029A-0D68-4A2F-95A2-139CFBC602C3}"/>
                </a:ext>
              </a:extLst>
            </p:cNvPr>
            <p:cNvSpPr>
              <a:spLocks/>
            </p:cNvSpPr>
            <p:nvPr/>
          </p:nvSpPr>
          <p:spPr bwMode="auto">
            <a:xfrm>
              <a:off x="12760703" y="6086441"/>
              <a:ext cx="439491" cy="328114"/>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59" name="Freeform 659">
              <a:extLst>
                <a:ext uri="{FF2B5EF4-FFF2-40B4-BE49-F238E27FC236}">
                  <a16:creationId xmlns:a16="http://schemas.microsoft.com/office/drawing/2014/main" id="{1DBF5FC6-D70F-45E9-A880-41DFF206F9D5}"/>
                </a:ext>
              </a:extLst>
            </p:cNvPr>
            <p:cNvSpPr>
              <a:spLocks/>
            </p:cNvSpPr>
            <p:nvPr/>
          </p:nvSpPr>
          <p:spPr bwMode="auto">
            <a:xfrm>
              <a:off x="12658794" y="6067328"/>
              <a:ext cx="270700" cy="178393"/>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60" name="Freeform 660">
              <a:extLst>
                <a:ext uri="{FF2B5EF4-FFF2-40B4-BE49-F238E27FC236}">
                  <a16:creationId xmlns:a16="http://schemas.microsoft.com/office/drawing/2014/main" id="{EEA0E120-9D78-4C48-8E4B-548E32D2D978}"/>
                </a:ext>
              </a:extLst>
            </p:cNvPr>
            <p:cNvSpPr>
              <a:spLocks/>
            </p:cNvSpPr>
            <p:nvPr/>
          </p:nvSpPr>
          <p:spPr bwMode="auto">
            <a:xfrm>
              <a:off x="12658794" y="5955834"/>
              <a:ext cx="334397" cy="16883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61" name="Freeform 661">
              <a:extLst>
                <a:ext uri="{FF2B5EF4-FFF2-40B4-BE49-F238E27FC236}">
                  <a16:creationId xmlns:a16="http://schemas.microsoft.com/office/drawing/2014/main" id="{223BEC0A-93D7-4B49-A952-B723B5FF66FF}"/>
                </a:ext>
              </a:extLst>
            </p:cNvPr>
            <p:cNvSpPr>
              <a:spLocks/>
            </p:cNvSpPr>
            <p:nvPr/>
          </p:nvSpPr>
          <p:spPr bwMode="auto">
            <a:xfrm>
              <a:off x="12760703" y="5853898"/>
              <a:ext cx="222932" cy="14016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62" name="Freeform 662">
              <a:extLst>
                <a:ext uri="{FF2B5EF4-FFF2-40B4-BE49-F238E27FC236}">
                  <a16:creationId xmlns:a16="http://schemas.microsoft.com/office/drawing/2014/main" id="{7E531BF8-0BBE-46EB-A091-F4C09A67FD4C}"/>
                </a:ext>
              </a:extLst>
            </p:cNvPr>
            <p:cNvSpPr>
              <a:spLocks/>
            </p:cNvSpPr>
            <p:nvPr/>
          </p:nvSpPr>
          <p:spPr bwMode="auto">
            <a:xfrm>
              <a:off x="12591917" y="6143782"/>
              <a:ext cx="149682" cy="7326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63" name="Freeform 663">
              <a:extLst>
                <a:ext uri="{FF2B5EF4-FFF2-40B4-BE49-F238E27FC236}">
                  <a16:creationId xmlns:a16="http://schemas.microsoft.com/office/drawing/2014/main" id="{3FF87F68-4B3A-4B1E-88CD-F975AB424687}"/>
                </a:ext>
              </a:extLst>
            </p:cNvPr>
            <p:cNvSpPr>
              <a:spLocks/>
            </p:cNvSpPr>
            <p:nvPr/>
          </p:nvSpPr>
          <p:spPr bwMode="auto">
            <a:xfrm>
              <a:off x="12359429" y="6162893"/>
              <a:ext cx="445860" cy="391823"/>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64" name="Freeform 664">
              <a:extLst>
                <a:ext uri="{FF2B5EF4-FFF2-40B4-BE49-F238E27FC236}">
                  <a16:creationId xmlns:a16="http://schemas.microsoft.com/office/drawing/2014/main" id="{3A55A546-FCB6-4395-A5E6-419BA9999012}"/>
                </a:ext>
              </a:extLst>
            </p:cNvPr>
            <p:cNvSpPr>
              <a:spLocks/>
            </p:cNvSpPr>
            <p:nvPr/>
          </p:nvSpPr>
          <p:spPr bwMode="auto">
            <a:xfrm>
              <a:off x="12630129" y="6573832"/>
              <a:ext cx="429938" cy="2803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65" name="Freeform 665">
              <a:extLst>
                <a:ext uri="{FF2B5EF4-FFF2-40B4-BE49-F238E27FC236}">
                  <a16:creationId xmlns:a16="http://schemas.microsoft.com/office/drawing/2014/main" id="{3019E81C-A169-4CAD-9221-166F4F4C6A0B}"/>
                </a:ext>
              </a:extLst>
            </p:cNvPr>
            <p:cNvSpPr>
              <a:spLocks/>
            </p:cNvSpPr>
            <p:nvPr/>
          </p:nvSpPr>
          <p:spPr bwMode="auto">
            <a:xfrm>
              <a:off x="12929494" y="6564274"/>
              <a:ext cx="156051" cy="18795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66" name="Freeform 666">
              <a:extLst>
                <a:ext uri="{FF2B5EF4-FFF2-40B4-BE49-F238E27FC236}">
                  <a16:creationId xmlns:a16="http://schemas.microsoft.com/office/drawing/2014/main" id="{6F16BF58-DD91-456F-B7DF-53340E2D8D99}"/>
                </a:ext>
              </a:extLst>
            </p:cNvPr>
            <p:cNvSpPr>
              <a:spLocks/>
            </p:cNvSpPr>
            <p:nvPr/>
          </p:nvSpPr>
          <p:spPr bwMode="auto">
            <a:xfrm>
              <a:off x="12993189" y="6666210"/>
              <a:ext cx="92356" cy="95566"/>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67" name="Freeform 667">
              <a:extLst>
                <a:ext uri="{FF2B5EF4-FFF2-40B4-BE49-F238E27FC236}">
                  <a16:creationId xmlns:a16="http://schemas.microsoft.com/office/drawing/2014/main" id="{82BFBDAE-B662-466B-A6BF-E510C12C0049}"/>
                </a:ext>
              </a:extLst>
            </p:cNvPr>
            <p:cNvSpPr>
              <a:spLocks/>
            </p:cNvSpPr>
            <p:nvPr/>
          </p:nvSpPr>
          <p:spPr bwMode="auto">
            <a:xfrm>
              <a:off x="12712935" y="6815931"/>
              <a:ext cx="299364" cy="178393"/>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68" name="Freeform 668">
              <a:extLst>
                <a:ext uri="{FF2B5EF4-FFF2-40B4-BE49-F238E27FC236}">
                  <a16:creationId xmlns:a16="http://schemas.microsoft.com/office/drawing/2014/main" id="{979EC7F0-DBB5-4057-9B7C-0DE0DE817F8C}"/>
                </a:ext>
              </a:extLst>
            </p:cNvPr>
            <p:cNvSpPr>
              <a:spLocks/>
            </p:cNvSpPr>
            <p:nvPr/>
          </p:nvSpPr>
          <p:spPr bwMode="auto">
            <a:xfrm>
              <a:off x="12423124" y="6771334"/>
              <a:ext cx="168791" cy="14016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69" name="Freeform 669">
              <a:extLst>
                <a:ext uri="{FF2B5EF4-FFF2-40B4-BE49-F238E27FC236}">
                  <a16:creationId xmlns:a16="http://schemas.microsoft.com/office/drawing/2014/main" id="{9D4AF77E-FEAE-4E76-85C1-6A7D52DBC04D}"/>
                </a:ext>
              </a:extLst>
            </p:cNvPr>
            <p:cNvSpPr>
              <a:spLocks/>
            </p:cNvSpPr>
            <p:nvPr/>
          </p:nvSpPr>
          <p:spPr bwMode="auto">
            <a:xfrm>
              <a:off x="12544142" y="6704437"/>
              <a:ext cx="207006" cy="251657"/>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70" name="Freeform 670">
              <a:extLst>
                <a:ext uri="{FF2B5EF4-FFF2-40B4-BE49-F238E27FC236}">
                  <a16:creationId xmlns:a16="http://schemas.microsoft.com/office/drawing/2014/main" id="{4ACBE60F-0B64-4F94-801F-B292A8AE50C4}"/>
                </a:ext>
              </a:extLst>
            </p:cNvPr>
            <p:cNvSpPr>
              <a:spLocks/>
            </p:cNvSpPr>
            <p:nvPr/>
          </p:nvSpPr>
          <p:spPr bwMode="auto">
            <a:xfrm>
              <a:off x="12432679" y="6554719"/>
              <a:ext cx="328029" cy="178393"/>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71" name="Freeform 671">
              <a:extLst>
                <a:ext uri="{FF2B5EF4-FFF2-40B4-BE49-F238E27FC236}">
                  <a16:creationId xmlns:a16="http://schemas.microsoft.com/office/drawing/2014/main" id="{0F8E2786-30B4-454B-9B20-240445BA7322}"/>
                </a:ext>
              </a:extLst>
            </p:cNvPr>
            <p:cNvSpPr>
              <a:spLocks/>
            </p:cNvSpPr>
            <p:nvPr/>
          </p:nvSpPr>
          <p:spPr bwMode="auto">
            <a:xfrm>
              <a:off x="12620574" y="6956097"/>
              <a:ext cx="289811" cy="299442"/>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72" name="Freeform 672">
              <a:extLst>
                <a:ext uri="{FF2B5EF4-FFF2-40B4-BE49-F238E27FC236}">
                  <a16:creationId xmlns:a16="http://schemas.microsoft.com/office/drawing/2014/main" id="{EE401D00-25CC-43AC-8882-880857A8C2B2}"/>
                </a:ext>
              </a:extLst>
            </p:cNvPr>
            <p:cNvSpPr>
              <a:spLocks/>
            </p:cNvSpPr>
            <p:nvPr/>
          </p:nvSpPr>
          <p:spPr bwMode="auto">
            <a:xfrm>
              <a:off x="12881724" y="6940166"/>
              <a:ext cx="140127" cy="9238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73" name="Freeform 673">
              <a:extLst>
                <a:ext uri="{FF2B5EF4-FFF2-40B4-BE49-F238E27FC236}">
                  <a16:creationId xmlns:a16="http://schemas.microsoft.com/office/drawing/2014/main" id="{66606C41-A3BF-4B8E-916F-9AED62E88714}"/>
                </a:ext>
              </a:extLst>
            </p:cNvPr>
            <p:cNvSpPr>
              <a:spLocks/>
            </p:cNvSpPr>
            <p:nvPr/>
          </p:nvSpPr>
          <p:spPr bwMode="auto">
            <a:xfrm>
              <a:off x="12582361" y="6911499"/>
              <a:ext cx="82803" cy="16883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74" name="Freeform 674">
              <a:extLst>
                <a:ext uri="{FF2B5EF4-FFF2-40B4-BE49-F238E27FC236}">
                  <a16:creationId xmlns:a16="http://schemas.microsoft.com/office/drawing/2014/main" id="{7B5B4B79-86C4-490A-8CE8-2D9D04DE7A80}"/>
                </a:ext>
              </a:extLst>
            </p:cNvPr>
            <p:cNvSpPr>
              <a:spLocks/>
            </p:cNvSpPr>
            <p:nvPr/>
          </p:nvSpPr>
          <p:spPr bwMode="auto">
            <a:xfrm>
              <a:off x="12630129" y="6930613"/>
              <a:ext cx="121018" cy="82827"/>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75" name="Freeform 675">
              <a:extLst>
                <a:ext uri="{FF2B5EF4-FFF2-40B4-BE49-F238E27FC236}">
                  <a16:creationId xmlns:a16="http://schemas.microsoft.com/office/drawing/2014/main" id="{496108DD-65FF-4857-8022-5C916B149BF6}"/>
                </a:ext>
              </a:extLst>
            </p:cNvPr>
            <p:cNvSpPr>
              <a:spLocks/>
            </p:cNvSpPr>
            <p:nvPr/>
          </p:nvSpPr>
          <p:spPr bwMode="auto">
            <a:xfrm>
              <a:off x="13655610" y="6984764"/>
              <a:ext cx="178346" cy="14972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76" name="Freeform 676">
              <a:extLst>
                <a:ext uri="{FF2B5EF4-FFF2-40B4-BE49-F238E27FC236}">
                  <a16:creationId xmlns:a16="http://schemas.microsoft.com/office/drawing/2014/main" id="{A68D60DD-2352-42A6-BCCE-CD12DE986DB2}"/>
                </a:ext>
              </a:extLst>
            </p:cNvPr>
            <p:cNvSpPr>
              <a:spLocks/>
            </p:cNvSpPr>
            <p:nvPr/>
          </p:nvSpPr>
          <p:spPr bwMode="auto">
            <a:xfrm>
              <a:off x="13722489" y="7061218"/>
              <a:ext cx="923568" cy="78364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77" name="Freeform 677">
              <a:extLst>
                <a:ext uri="{FF2B5EF4-FFF2-40B4-BE49-F238E27FC236}">
                  <a16:creationId xmlns:a16="http://schemas.microsoft.com/office/drawing/2014/main" id="{AF3125E5-CD1A-49B8-850D-7BF16241FD5D}"/>
                </a:ext>
              </a:extLst>
            </p:cNvPr>
            <p:cNvSpPr>
              <a:spLocks/>
            </p:cNvSpPr>
            <p:nvPr/>
          </p:nvSpPr>
          <p:spPr bwMode="auto">
            <a:xfrm>
              <a:off x="13741597" y="7070776"/>
              <a:ext cx="73250" cy="54156"/>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78" name="Freeform 678">
              <a:extLst>
                <a:ext uri="{FF2B5EF4-FFF2-40B4-BE49-F238E27FC236}">
                  <a16:creationId xmlns:a16="http://schemas.microsoft.com/office/drawing/2014/main" id="{7EFF3492-F997-4954-9C0C-295B7E02189D}"/>
                </a:ext>
              </a:extLst>
            </p:cNvPr>
            <p:cNvSpPr>
              <a:spLocks/>
            </p:cNvSpPr>
            <p:nvPr/>
          </p:nvSpPr>
          <p:spPr bwMode="auto">
            <a:xfrm>
              <a:off x="13525034" y="6844600"/>
              <a:ext cx="328029" cy="16883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79" name="Freeform 679">
              <a:extLst>
                <a:ext uri="{FF2B5EF4-FFF2-40B4-BE49-F238E27FC236}">
                  <a16:creationId xmlns:a16="http://schemas.microsoft.com/office/drawing/2014/main" id="{B61C875D-D166-4EB1-A8DF-265FC8D902D2}"/>
                </a:ext>
              </a:extLst>
            </p:cNvPr>
            <p:cNvSpPr>
              <a:spLocks/>
            </p:cNvSpPr>
            <p:nvPr/>
          </p:nvSpPr>
          <p:spPr bwMode="auto">
            <a:xfrm>
              <a:off x="13751153" y="6956097"/>
              <a:ext cx="251592" cy="197506"/>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80" name="Freeform 680">
              <a:extLst>
                <a:ext uri="{FF2B5EF4-FFF2-40B4-BE49-F238E27FC236}">
                  <a16:creationId xmlns:a16="http://schemas.microsoft.com/office/drawing/2014/main" id="{11E69345-E9C8-406D-B6DF-73714714286F}"/>
                </a:ext>
              </a:extLst>
            </p:cNvPr>
            <p:cNvSpPr>
              <a:spLocks/>
            </p:cNvSpPr>
            <p:nvPr/>
          </p:nvSpPr>
          <p:spPr bwMode="auto">
            <a:xfrm>
              <a:off x="13833954" y="7574093"/>
              <a:ext cx="82803" cy="95566"/>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81" name="Freeform 681">
              <a:extLst>
                <a:ext uri="{FF2B5EF4-FFF2-40B4-BE49-F238E27FC236}">
                  <a16:creationId xmlns:a16="http://schemas.microsoft.com/office/drawing/2014/main" id="{719A8F71-5FE5-4B4C-8EA7-92942C1E43F9}"/>
                </a:ext>
              </a:extLst>
            </p:cNvPr>
            <p:cNvSpPr>
              <a:spLocks/>
            </p:cNvSpPr>
            <p:nvPr/>
          </p:nvSpPr>
          <p:spPr bwMode="auto">
            <a:xfrm>
              <a:off x="13311662" y="7220495"/>
              <a:ext cx="324842" cy="251657"/>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82" name="Freeform 682">
              <a:extLst>
                <a:ext uri="{FF2B5EF4-FFF2-40B4-BE49-F238E27FC236}">
                  <a16:creationId xmlns:a16="http://schemas.microsoft.com/office/drawing/2014/main" id="{A70BF8DD-52AE-49CF-80FD-D2E4148A3871}"/>
                </a:ext>
              </a:extLst>
            </p:cNvPr>
            <p:cNvSpPr>
              <a:spLocks/>
            </p:cNvSpPr>
            <p:nvPr/>
          </p:nvSpPr>
          <p:spPr bwMode="auto">
            <a:xfrm>
              <a:off x="13461341" y="7201383"/>
              <a:ext cx="464969" cy="439605"/>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83" name="Freeform 683">
              <a:extLst>
                <a:ext uri="{FF2B5EF4-FFF2-40B4-BE49-F238E27FC236}">
                  <a16:creationId xmlns:a16="http://schemas.microsoft.com/office/drawing/2014/main" id="{16DEE070-4B9E-4550-A717-25151EA907CD}"/>
                </a:ext>
              </a:extLst>
            </p:cNvPr>
            <p:cNvSpPr>
              <a:spLocks/>
            </p:cNvSpPr>
            <p:nvPr/>
          </p:nvSpPr>
          <p:spPr bwMode="auto">
            <a:xfrm>
              <a:off x="12872168" y="6946541"/>
              <a:ext cx="885351" cy="337667"/>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9525"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84" name="Freeform 684">
              <a:extLst>
                <a:ext uri="{FF2B5EF4-FFF2-40B4-BE49-F238E27FC236}">
                  <a16:creationId xmlns:a16="http://schemas.microsoft.com/office/drawing/2014/main" id="{B4668D3B-CF72-4385-988C-AF2770EB6710}"/>
                </a:ext>
              </a:extLst>
            </p:cNvPr>
            <p:cNvSpPr>
              <a:spLocks/>
            </p:cNvSpPr>
            <p:nvPr/>
          </p:nvSpPr>
          <p:spPr bwMode="auto">
            <a:xfrm>
              <a:off x="13273442" y="7481712"/>
              <a:ext cx="980892" cy="786831"/>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85" name="Freeform 685">
              <a:extLst>
                <a:ext uri="{FF2B5EF4-FFF2-40B4-BE49-F238E27FC236}">
                  <a16:creationId xmlns:a16="http://schemas.microsoft.com/office/drawing/2014/main" id="{8951FA7A-F144-410A-8A9E-DD2080352DD5}"/>
                </a:ext>
              </a:extLst>
            </p:cNvPr>
            <p:cNvSpPr>
              <a:spLocks/>
            </p:cNvSpPr>
            <p:nvPr/>
          </p:nvSpPr>
          <p:spPr bwMode="auto">
            <a:xfrm>
              <a:off x="13292551" y="7424369"/>
              <a:ext cx="194268" cy="20706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86" name="Freeform 686">
              <a:extLst>
                <a:ext uri="{FF2B5EF4-FFF2-40B4-BE49-F238E27FC236}">
                  <a16:creationId xmlns:a16="http://schemas.microsoft.com/office/drawing/2014/main" id="{0DDD3AB5-5E8C-4F0E-8FC4-EC7DDB69E8DA}"/>
                </a:ext>
              </a:extLst>
            </p:cNvPr>
            <p:cNvSpPr>
              <a:spLocks/>
            </p:cNvSpPr>
            <p:nvPr/>
          </p:nvSpPr>
          <p:spPr bwMode="auto">
            <a:xfrm>
              <a:off x="13302106" y="7351105"/>
              <a:ext cx="73250" cy="82827"/>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87" name="Freeform 687">
              <a:extLst>
                <a:ext uri="{FF2B5EF4-FFF2-40B4-BE49-F238E27FC236}">
                  <a16:creationId xmlns:a16="http://schemas.microsoft.com/office/drawing/2014/main" id="{2842121B-5CAA-4269-B6F8-4E09F191CCA8}"/>
                </a:ext>
              </a:extLst>
            </p:cNvPr>
            <p:cNvSpPr>
              <a:spLocks/>
            </p:cNvSpPr>
            <p:nvPr/>
          </p:nvSpPr>
          <p:spPr bwMode="auto">
            <a:xfrm>
              <a:off x="13292551" y="7462599"/>
              <a:ext cx="28664" cy="66896"/>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88" name="Freeform 688">
              <a:extLst>
                <a:ext uri="{FF2B5EF4-FFF2-40B4-BE49-F238E27FC236}">
                  <a16:creationId xmlns:a16="http://schemas.microsoft.com/office/drawing/2014/main" id="{6AB0A648-E539-4FA6-9960-D238E5DAB50F}"/>
                </a:ext>
              </a:extLst>
            </p:cNvPr>
            <p:cNvSpPr>
              <a:spLocks/>
            </p:cNvSpPr>
            <p:nvPr/>
          </p:nvSpPr>
          <p:spPr bwMode="auto">
            <a:xfrm>
              <a:off x="13254336" y="7424369"/>
              <a:ext cx="76432" cy="245289"/>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89" name="Freeform 689">
              <a:extLst>
                <a:ext uri="{FF2B5EF4-FFF2-40B4-BE49-F238E27FC236}">
                  <a16:creationId xmlns:a16="http://schemas.microsoft.com/office/drawing/2014/main" id="{3C8DE997-BD37-4434-9F55-05BFB6FF9F99}"/>
                </a:ext>
              </a:extLst>
            </p:cNvPr>
            <p:cNvSpPr>
              <a:spLocks/>
            </p:cNvSpPr>
            <p:nvPr/>
          </p:nvSpPr>
          <p:spPr bwMode="auto">
            <a:xfrm>
              <a:off x="14028220" y="7790708"/>
              <a:ext cx="47770" cy="7326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90" name="Freeform 690">
              <a:extLst>
                <a:ext uri="{FF2B5EF4-FFF2-40B4-BE49-F238E27FC236}">
                  <a16:creationId xmlns:a16="http://schemas.microsoft.com/office/drawing/2014/main" id="{3233BD76-454B-4BF2-AD97-8AC509C88FA2}"/>
                </a:ext>
              </a:extLst>
            </p:cNvPr>
            <p:cNvSpPr>
              <a:spLocks/>
            </p:cNvSpPr>
            <p:nvPr/>
          </p:nvSpPr>
          <p:spPr bwMode="auto">
            <a:xfrm>
              <a:off x="13646057" y="8137935"/>
              <a:ext cx="496815" cy="315371"/>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91" name="Freeform 691">
              <a:extLst>
                <a:ext uri="{FF2B5EF4-FFF2-40B4-BE49-F238E27FC236}">
                  <a16:creationId xmlns:a16="http://schemas.microsoft.com/office/drawing/2014/main" id="{ED8BD0D7-900B-4DD3-8168-490BF379DB3D}"/>
                </a:ext>
              </a:extLst>
            </p:cNvPr>
            <p:cNvSpPr>
              <a:spLocks/>
            </p:cNvSpPr>
            <p:nvPr/>
          </p:nvSpPr>
          <p:spPr bwMode="auto">
            <a:xfrm>
              <a:off x="14085545" y="7790708"/>
              <a:ext cx="382165" cy="458719"/>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92" name="Freeform 692">
              <a:extLst>
                <a:ext uri="{FF2B5EF4-FFF2-40B4-BE49-F238E27FC236}">
                  <a16:creationId xmlns:a16="http://schemas.microsoft.com/office/drawing/2014/main" id="{DBEEA8F4-66F3-4041-A9F5-A2141780DE0D}"/>
                </a:ext>
              </a:extLst>
            </p:cNvPr>
            <p:cNvSpPr>
              <a:spLocks/>
            </p:cNvSpPr>
            <p:nvPr/>
          </p:nvSpPr>
          <p:spPr bwMode="auto">
            <a:xfrm>
              <a:off x="14897646" y="6892386"/>
              <a:ext cx="512741" cy="222990"/>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93" name="Freeform 693">
              <a:extLst>
                <a:ext uri="{FF2B5EF4-FFF2-40B4-BE49-F238E27FC236}">
                  <a16:creationId xmlns:a16="http://schemas.microsoft.com/office/drawing/2014/main" id="{C4FEBF39-9E15-41FE-BD32-84DCA963372A}"/>
                </a:ext>
              </a:extLst>
            </p:cNvPr>
            <p:cNvSpPr>
              <a:spLocks/>
            </p:cNvSpPr>
            <p:nvPr/>
          </p:nvSpPr>
          <p:spPr bwMode="auto">
            <a:xfrm>
              <a:off x="14273445" y="6752222"/>
              <a:ext cx="831212" cy="487388"/>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94" name="Freeform 694">
              <a:extLst>
                <a:ext uri="{FF2B5EF4-FFF2-40B4-BE49-F238E27FC236}">
                  <a16:creationId xmlns:a16="http://schemas.microsoft.com/office/drawing/2014/main" id="{40A70BE5-A67B-4EC2-BFC8-DA99077AD907}"/>
                </a:ext>
              </a:extLst>
            </p:cNvPr>
            <p:cNvSpPr>
              <a:spLocks/>
            </p:cNvSpPr>
            <p:nvPr/>
          </p:nvSpPr>
          <p:spPr bwMode="auto">
            <a:xfrm>
              <a:off x="14525037" y="7293764"/>
              <a:ext cx="0" cy="955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95" name="Freeform 695">
              <a:extLst>
                <a:ext uri="{FF2B5EF4-FFF2-40B4-BE49-F238E27FC236}">
                  <a16:creationId xmlns:a16="http://schemas.microsoft.com/office/drawing/2014/main" id="{C0C117B3-C0A3-4E71-A0A4-92085A7B42A4}"/>
                </a:ext>
              </a:extLst>
            </p:cNvPr>
            <p:cNvSpPr>
              <a:spLocks/>
            </p:cNvSpPr>
            <p:nvPr/>
          </p:nvSpPr>
          <p:spPr bwMode="auto">
            <a:xfrm>
              <a:off x="14095099" y="6921055"/>
              <a:ext cx="681527" cy="40137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96" name="Freeform 696">
              <a:extLst>
                <a:ext uri="{FF2B5EF4-FFF2-40B4-BE49-F238E27FC236}">
                  <a16:creationId xmlns:a16="http://schemas.microsoft.com/office/drawing/2014/main" id="{BE8A1CEA-0F2A-45C7-AEB5-B28C1A4D1EBD}"/>
                </a:ext>
              </a:extLst>
            </p:cNvPr>
            <p:cNvSpPr>
              <a:spLocks/>
            </p:cNvSpPr>
            <p:nvPr/>
          </p:nvSpPr>
          <p:spPr bwMode="auto">
            <a:xfrm>
              <a:off x="14814846" y="7013435"/>
              <a:ext cx="372610" cy="251657"/>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97" name="Freeform 697">
              <a:extLst>
                <a:ext uri="{FF2B5EF4-FFF2-40B4-BE49-F238E27FC236}">
                  <a16:creationId xmlns:a16="http://schemas.microsoft.com/office/drawing/2014/main" id="{5122AC74-8D0E-4930-9D0E-BFD68EB44C40}"/>
                </a:ext>
              </a:extLst>
            </p:cNvPr>
            <p:cNvSpPr>
              <a:spLocks/>
            </p:cNvSpPr>
            <p:nvPr/>
          </p:nvSpPr>
          <p:spPr bwMode="auto">
            <a:xfrm>
              <a:off x="14515484" y="7230053"/>
              <a:ext cx="773889" cy="691265"/>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98" name="Freeform 698">
              <a:extLst>
                <a:ext uri="{FF2B5EF4-FFF2-40B4-BE49-F238E27FC236}">
                  <a16:creationId xmlns:a16="http://schemas.microsoft.com/office/drawing/2014/main" id="{69A08C1D-868E-479D-B9DC-010E8A9ADF3A}"/>
                </a:ext>
              </a:extLst>
            </p:cNvPr>
            <p:cNvSpPr>
              <a:spLocks/>
            </p:cNvSpPr>
            <p:nvPr/>
          </p:nvSpPr>
          <p:spPr bwMode="auto">
            <a:xfrm>
              <a:off x="14477266" y="7144043"/>
              <a:ext cx="700638" cy="496944"/>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299" name="Freeform 699">
              <a:extLst>
                <a:ext uri="{FF2B5EF4-FFF2-40B4-BE49-F238E27FC236}">
                  <a16:creationId xmlns:a16="http://schemas.microsoft.com/office/drawing/2014/main" id="{7E211C83-5A9F-4F9C-B3B7-329FB9E78FFB}"/>
                </a:ext>
              </a:extLst>
            </p:cNvPr>
            <p:cNvSpPr>
              <a:spLocks/>
            </p:cNvSpPr>
            <p:nvPr/>
          </p:nvSpPr>
          <p:spPr bwMode="auto">
            <a:xfrm>
              <a:off x="14413572" y="6742664"/>
              <a:ext cx="25477" cy="3822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00" name="Freeform 700">
              <a:extLst>
                <a:ext uri="{FF2B5EF4-FFF2-40B4-BE49-F238E27FC236}">
                  <a16:creationId xmlns:a16="http://schemas.microsoft.com/office/drawing/2014/main" id="{D8031D73-79FF-40DA-AA4B-4DD2B956540C}"/>
                </a:ext>
              </a:extLst>
            </p:cNvPr>
            <p:cNvSpPr>
              <a:spLocks noEditPoints="1"/>
            </p:cNvSpPr>
            <p:nvPr/>
          </p:nvSpPr>
          <p:spPr bwMode="auto">
            <a:xfrm>
              <a:off x="13824398" y="6153340"/>
              <a:ext cx="1894907" cy="90788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01" name="Freeform 701">
              <a:extLst>
                <a:ext uri="{FF2B5EF4-FFF2-40B4-BE49-F238E27FC236}">
                  <a16:creationId xmlns:a16="http://schemas.microsoft.com/office/drawing/2014/main" id="{4A671CED-C97C-4298-BFAB-B8748636709F}"/>
                </a:ext>
              </a:extLst>
            </p:cNvPr>
            <p:cNvSpPr>
              <a:spLocks/>
            </p:cNvSpPr>
            <p:nvPr/>
          </p:nvSpPr>
          <p:spPr bwMode="auto">
            <a:xfrm>
              <a:off x="14849878" y="7284206"/>
              <a:ext cx="1308918" cy="139526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02" name="Freeform 702">
              <a:extLst>
                <a:ext uri="{FF2B5EF4-FFF2-40B4-BE49-F238E27FC236}">
                  <a16:creationId xmlns:a16="http://schemas.microsoft.com/office/drawing/2014/main" id="{E774B81A-84DC-43A8-A4D5-250FE5E7A9B9}"/>
                </a:ext>
              </a:extLst>
            </p:cNvPr>
            <p:cNvSpPr>
              <a:spLocks/>
            </p:cNvSpPr>
            <p:nvPr/>
          </p:nvSpPr>
          <p:spPr bwMode="auto">
            <a:xfrm>
              <a:off x="15926311" y="7669658"/>
              <a:ext cx="382165" cy="91743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03" name="Freeform 703">
              <a:extLst>
                <a:ext uri="{FF2B5EF4-FFF2-40B4-BE49-F238E27FC236}">
                  <a16:creationId xmlns:a16="http://schemas.microsoft.com/office/drawing/2014/main" id="{08FD2F52-2159-40A6-8AD7-AF468F1EC841}"/>
                </a:ext>
              </a:extLst>
            </p:cNvPr>
            <p:cNvSpPr>
              <a:spLocks/>
            </p:cNvSpPr>
            <p:nvPr/>
          </p:nvSpPr>
          <p:spPr bwMode="auto">
            <a:xfrm>
              <a:off x="15747967" y="7781150"/>
              <a:ext cx="213379" cy="261215"/>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04" name="Freeform 704">
              <a:extLst>
                <a:ext uri="{FF2B5EF4-FFF2-40B4-BE49-F238E27FC236}">
                  <a16:creationId xmlns:a16="http://schemas.microsoft.com/office/drawing/2014/main" id="{054269E3-A67F-4953-B251-33170977B593}"/>
                </a:ext>
              </a:extLst>
            </p:cNvPr>
            <p:cNvSpPr>
              <a:spLocks/>
            </p:cNvSpPr>
            <p:nvPr/>
          </p:nvSpPr>
          <p:spPr bwMode="auto">
            <a:xfrm>
              <a:off x="16149241" y="8071036"/>
              <a:ext cx="391721" cy="719934"/>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05" name="Freeform 705">
              <a:extLst>
                <a:ext uri="{FF2B5EF4-FFF2-40B4-BE49-F238E27FC236}">
                  <a16:creationId xmlns:a16="http://schemas.microsoft.com/office/drawing/2014/main" id="{FBC69558-D81F-4089-8274-CD2F172DCD39}"/>
                </a:ext>
              </a:extLst>
            </p:cNvPr>
            <p:cNvSpPr>
              <a:spLocks/>
            </p:cNvSpPr>
            <p:nvPr/>
          </p:nvSpPr>
          <p:spPr bwMode="auto">
            <a:xfrm>
              <a:off x="16362618" y="7921315"/>
              <a:ext cx="356688" cy="72949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06" name="Freeform 706">
              <a:extLst>
                <a:ext uri="{FF2B5EF4-FFF2-40B4-BE49-F238E27FC236}">
                  <a16:creationId xmlns:a16="http://schemas.microsoft.com/office/drawing/2014/main" id="{24F6F31F-F632-401A-BD26-1803F241D3C7}"/>
                </a:ext>
              </a:extLst>
            </p:cNvPr>
            <p:cNvSpPr>
              <a:spLocks/>
            </p:cNvSpPr>
            <p:nvPr/>
          </p:nvSpPr>
          <p:spPr bwMode="auto">
            <a:xfrm>
              <a:off x="16279815" y="7978656"/>
              <a:ext cx="343950" cy="420492"/>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07" name="Freeform 707">
              <a:extLst>
                <a:ext uri="{FF2B5EF4-FFF2-40B4-BE49-F238E27FC236}">
                  <a16:creationId xmlns:a16="http://schemas.microsoft.com/office/drawing/2014/main" id="{5A6697DF-C421-4CE6-935B-8B31CA0559CD}"/>
                </a:ext>
              </a:extLst>
            </p:cNvPr>
            <p:cNvSpPr>
              <a:spLocks/>
            </p:cNvSpPr>
            <p:nvPr/>
          </p:nvSpPr>
          <p:spPr bwMode="auto">
            <a:xfrm>
              <a:off x="17754337" y="9119079"/>
              <a:ext cx="420383" cy="356781"/>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08" name="Freeform 708">
              <a:extLst>
                <a:ext uri="{FF2B5EF4-FFF2-40B4-BE49-F238E27FC236}">
                  <a16:creationId xmlns:a16="http://schemas.microsoft.com/office/drawing/2014/main" id="{959C1BF6-2BCB-4E1F-BF24-F70056FFFC01}"/>
                </a:ext>
              </a:extLst>
            </p:cNvPr>
            <p:cNvSpPr>
              <a:spLocks/>
            </p:cNvSpPr>
            <p:nvPr/>
          </p:nvSpPr>
          <p:spPr bwMode="auto">
            <a:xfrm>
              <a:off x="18165166" y="9176423"/>
              <a:ext cx="477708" cy="382265"/>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09" name="Freeform 709">
              <a:extLst>
                <a:ext uri="{FF2B5EF4-FFF2-40B4-BE49-F238E27FC236}">
                  <a16:creationId xmlns:a16="http://schemas.microsoft.com/office/drawing/2014/main" id="{07343937-7178-4844-8A81-7253C86A2005}"/>
                </a:ext>
              </a:extLst>
            </p:cNvPr>
            <p:cNvSpPr>
              <a:spLocks/>
            </p:cNvSpPr>
            <p:nvPr/>
          </p:nvSpPr>
          <p:spPr bwMode="auto">
            <a:xfrm>
              <a:off x="16681089" y="8829198"/>
              <a:ext cx="477708" cy="420492"/>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10" name="Freeform 710">
              <a:extLst>
                <a:ext uri="{FF2B5EF4-FFF2-40B4-BE49-F238E27FC236}">
                  <a16:creationId xmlns:a16="http://schemas.microsoft.com/office/drawing/2014/main" id="{F65108D9-6DFC-47A4-BC00-20B144E82D5C}"/>
                </a:ext>
              </a:extLst>
            </p:cNvPr>
            <p:cNvSpPr>
              <a:spLocks/>
            </p:cNvSpPr>
            <p:nvPr/>
          </p:nvSpPr>
          <p:spPr bwMode="auto">
            <a:xfrm>
              <a:off x="16709750" y="8717701"/>
              <a:ext cx="458600" cy="299442"/>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11" name="Freeform 711">
              <a:extLst>
                <a:ext uri="{FF2B5EF4-FFF2-40B4-BE49-F238E27FC236}">
                  <a16:creationId xmlns:a16="http://schemas.microsoft.com/office/drawing/2014/main" id="{9C79DF2B-0ACD-475B-9685-AD8BA3EF047C}"/>
                </a:ext>
              </a:extLst>
            </p:cNvPr>
            <p:cNvSpPr>
              <a:spLocks/>
            </p:cNvSpPr>
            <p:nvPr/>
          </p:nvSpPr>
          <p:spPr bwMode="auto">
            <a:xfrm>
              <a:off x="15776631" y="7679214"/>
              <a:ext cx="159235" cy="9238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12" name="Freeform 712">
              <a:extLst>
                <a:ext uri="{FF2B5EF4-FFF2-40B4-BE49-F238E27FC236}">
                  <a16:creationId xmlns:a16="http://schemas.microsoft.com/office/drawing/2014/main" id="{6A1CD60F-3E49-47DC-8B62-E2367FAF45AD}"/>
                </a:ext>
              </a:extLst>
            </p:cNvPr>
            <p:cNvSpPr>
              <a:spLocks/>
            </p:cNvSpPr>
            <p:nvPr/>
          </p:nvSpPr>
          <p:spPr bwMode="auto">
            <a:xfrm>
              <a:off x="15410388" y="7574093"/>
              <a:ext cx="347132" cy="216615"/>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13" name="Freeform 713">
              <a:extLst>
                <a:ext uri="{FF2B5EF4-FFF2-40B4-BE49-F238E27FC236}">
                  <a16:creationId xmlns:a16="http://schemas.microsoft.com/office/drawing/2014/main" id="{BE7E6433-DCD0-4C12-A4B3-0136E98A98C4}"/>
                </a:ext>
              </a:extLst>
            </p:cNvPr>
            <p:cNvSpPr>
              <a:spLocks/>
            </p:cNvSpPr>
            <p:nvPr/>
          </p:nvSpPr>
          <p:spPr bwMode="auto">
            <a:xfrm>
              <a:off x="16372171" y="8360921"/>
              <a:ext cx="261145" cy="216615"/>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14" name="Freeform 714">
              <a:extLst>
                <a:ext uri="{FF2B5EF4-FFF2-40B4-BE49-F238E27FC236}">
                  <a16:creationId xmlns:a16="http://schemas.microsoft.com/office/drawing/2014/main" id="{A78CE486-AD1B-44A1-BB3C-AC984EEA588B}"/>
                </a:ext>
              </a:extLst>
            </p:cNvPr>
            <p:cNvSpPr>
              <a:spLocks/>
            </p:cNvSpPr>
            <p:nvPr/>
          </p:nvSpPr>
          <p:spPr bwMode="auto">
            <a:xfrm>
              <a:off x="16270259" y="8743185"/>
              <a:ext cx="207006" cy="245289"/>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15" name="Freeform 715">
              <a:extLst>
                <a:ext uri="{FF2B5EF4-FFF2-40B4-BE49-F238E27FC236}">
                  <a16:creationId xmlns:a16="http://schemas.microsoft.com/office/drawing/2014/main" id="{F4EDBA70-340F-4CC4-98EC-5B2DDEEB5AF8}"/>
                </a:ext>
              </a:extLst>
            </p:cNvPr>
            <p:cNvSpPr>
              <a:spLocks/>
            </p:cNvSpPr>
            <p:nvPr/>
          </p:nvSpPr>
          <p:spPr bwMode="auto">
            <a:xfrm>
              <a:off x="15104655" y="6264832"/>
              <a:ext cx="2799367" cy="1825318"/>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9525"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16" name="Freeform 716">
              <a:extLst>
                <a:ext uri="{FF2B5EF4-FFF2-40B4-BE49-F238E27FC236}">
                  <a16:creationId xmlns:a16="http://schemas.microsoft.com/office/drawing/2014/main" id="{B2178500-64A0-4FD8-8282-C3F6EBEE2068}"/>
                </a:ext>
              </a:extLst>
            </p:cNvPr>
            <p:cNvSpPr>
              <a:spLocks/>
            </p:cNvSpPr>
            <p:nvPr/>
          </p:nvSpPr>
          <p:spPr bwMode="auto">
            <a:xfrm>
              <a:off x="15747967" y="6357215"/>
              <a:ext cx="1464969" cy="637107"/>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17" name="Freeform 717">
              <a:extLst>
                <a:ext uri="{FF2B5EF4-FFF2-40B4-BE49-F238E27FC236}">
                  <a16:creationId xmlns:a16="http://schemas.microsoft.com/office/drawing/2014/main" id="{68555D97-DD6D-45FA-A7A4-9AE0EC3BB7F1}"/>
                </a:ext>
              </a:extLst>
            </p:cNvPr>
            <p:cNvSpPr>
              <a:spLocks/>
            </p:cNvSpPr>
            <p:nvPr/>
          </p:nvSpPr>
          <p:spPr bwMode="auto">
            <a:xfrm>
              <a:off x="12219302" y="5133964"/>
              <a:ext cx="585987" cy="100982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18" name="Freeform 718">
              <a:extLst>
                <a:ext uri="{FF2B5EF4-FFF2-40B4-BE49-F238E27FC236}">
                  <a16:creationId xmlns:a16="http://schemas.microsoft.com/office/drawing/2014/main" id="{9AA43358-9452-454A-AC30-FAA40E2390F3}"/>
                </a:ext>
              </a:extLst>
            </p:cNvPr>
            <p:cNvSpPr>
              <a:spLocks/>
            </p:cNvSpPr>
            <p:nvPr/>
          </p:nvSpPr>
          <p:spPr bwMode="auto">
            <a:xfrm>
              <a:off x="12649240" y="5057512"/>
              <a:ext cx="503186" cy="786831"/>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19" name="Freeform 719">
              <a:extLst>
                <a:ext uri="{FF2B5EF4-FFF2-40B4-BE49-F238E27FC236}">
                  <a16:creationId xmlns:a16="http://schemas.microsoft.com/office/drawing/2014/main" id="{5659285B-3E5A-4044-8A21-D0BFB01FAC52}"/>
                </a:ext>
              </a:extLst>
            </p:cNvPr>
            <p:cNvSpPr>
              <a:spLocks/>
            </p:cNvSpPr>
            <p:nvPr/>
          </p:nvSpPr>
          <p:spPr bwMode="auto">
            <a:xfrm>
              <a:off x="11929493" y="4965129"/>
              <a:ext cx="1194269" cy="1000263"/>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20" name="Freeform 720">
              <a:extLst>
                <a:ext uri="{FF2B5EF4-FFF2-40B4-BE49-F238E27FC236}">
                  <a16:creationId xmlns:a16="http://schemas.microsoft.com/office/drawing/2014/main" id="{FDAFF225-284D-424D-A09F-1D3685EC4638}"/>
                </a:ext>
              </a:extLst>
            </p:cNvPr>
            <p:cNvSpPr>
              <a:spLocks noEditPoints="1"/>
            </p:cNvSpPr>
            <p:nvPr/>
          </p:nvSpPr>
          <p:spPr bwMode="auto">
            <a:xfrm>
              <a:off x="12945416" y="4366247"/>
              <a:ext cx="7563702" cy="263763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21" name="Freeform 721">
              <a:extLst>
                <a:ext uri="{FF2B5EF4-FFF2-40B4-BE49-F238E27FC236}">
                  <a16:creationId xmlns:a16="http://schemas.microsoft.com/office/drawing/2014/main" id="{487D7F75-96ED-43DA-AD7C-5205A56BF209}"/>
                </a:ext>
              </a:extLst>
            </p:cNvPr>
            <p:cNvSpPr>
              <a:spLocks/>
            </p:cNvSpPr>
            <p:nvPr/>
          </p:nvSpPr>
          <p:spPr bwMode="auto">
            <a:xfrm>
              <a:off x="18193828" y="6226607"/>
              <a:ext cx="140127" cy="299442"/>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22" name="Freeform 722">
              <a:extLst>
                <a:ext uri="{FF2B5EF4-FFF2-40B4-BE49-F238E27FC236}">
                  <a16:creationId xmlns:a16="http://schemas.microsoft.com/office/drawing/2014/main" id="{26E93FA8-1867-449E-891B-74C3BC94C113}"/>
                </a:ext>
              </a:extLst>
            </p:cNvPr>
            <p:cNvSpPr>
              <a:spLocks/>
            </p:cNvSpPr>
            <p:nvPr/>
          </p:nvSpPr>
          <p:spPr bwMode="auto">
            <a:xfrm>
              <a:off x="18222490" y="6516489"/>
              <a:ext cx="140127" cy="216615"/>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23" name="Freeform 723">
              <a:extLst>
                <a:ext uri="{FF2B5EF4-FFF2-40B4-BE49-F238E27FC236}">
                  <a16:creationId xmlns:a16="http://schemas.microsoft.com/office/drawing/2014/main" id="{6D41BCFD-33C9-43A8-909C-D1BF85E95745}"/>
                </a:ext>
              </a:extLst>
            </p:cNvPr>
            <p:cNvSpPr>
              <a:spLocks/>
            </p:cNvSpPr>
            <p:nvPr/>
          </p:nvSpPr>
          <p:spPr bwMode="auto">
            <a:xfrm>
              <a:off x="17483637" y="7153601"/>
              <a:ext cx="197453" cy="23573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24" name="Freeform 724">
              <a:extLst>
                <a:ext uri="{FF2B5EF4-FFF2-40B4-BE49-F238E27FC236}">
                  <a16:creationId xmlns:a16="http://schemas.microsoft.com/office/drawing/2014/main" id="{5A889A69-75F7-45D9-968C-B3906D88E31C}"/>
                </a:ext>
              </a:extLst>
            </p:cNvPr>
            <p:cNvSpPr>
              <a:spLocks/>
            </p:cNvSpPr>
            <p:nvPr/>
          </p:nvSpPr>
          <p:spPr bwMode="auto">
            <a:xfrm>
              <a:off x="17400836" y="6901941"/>
              <a:ext cx="299364" cy="289887"/>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25" name="Freeform 725">
              <a:extLst>
                <a:ext uri="{FF2B5EF4-FFF2-40B4-BE49-F238E27FC236}">
                  <a16:creationId xmlns:a16="http://schemas.microsoft.com/office/drawing/2014/main" id="{95B6FA8A-1BA6-4C09-B9FE-FCFE508C35AB}"/>
                </a:ext>
              </a:extLst>
            </p:cNvPr>
            <p:cNvSpPr>
              <a:spLocks/>
            </p:cNvSpPr>
            <p:nvPr/>
          </p:nvSpPr>
          <p:spPr bwMode="auto">
            <a:xfrm>
              <a:off x="11209749" y="6162893"/>
              <a:ext cx="222932" cy="232543"/>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26" name="Freeform 726">
              <a:extLst>
                <a:ext uri="{FF2B5EF4-FFF2-40B4-BE49-F238E27FC236}">
                  <a16:creationId xmlns:a16="http://schemas.microsoft.com/office/drawing/2014/main" id="{1B3C4A32-7F8C-4A12-BB1F-5B889B4117FD}"/>
                </a:ext>
              </a:extLst>
            </p:cNvPr>
            <p:cNvSpPr>
              <a:spLocks/>
            </p:cNvSpPr>
            <p:nvPr/>
          </p:nvSpPr>
          <p:spPr bwMode="auto">
            <a:xfrm>
              <a:off x="11321211" y="6153340"/>
              <a:ext cx="149682" cy="9238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27" name="Freeform 727">
              <a:extLst>
                <a:ext uri="{FF2B5EF4-FFF2-40B4-BE49-F238E27FC236}">
                  <a16:creationId xmlns:a16="http://schemas.microsoft.com/office/drawing/2014/main" id="{C0521642-64D4-4076-8E3A-2985F0FB02F9}"/>
                </a:ext>
              </a:extLst>
            </p:cNvPr>
            <p:cNvSpPr>
              <a:spLocks/>
            </p:cNvSpPr>
            <p:nvPr/>
          </p:nvSpPr>
          <p:spPr bwMode="auto">
            <a:xfrm>
              <a:off x="11267072" y="6854158"/>
              <a:ext cx="585987" cy="430050"/>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28" name="Freeform 728">
              <a:extLst>
                <a:ext uri="{FF2B5EF4-FFF2-40B4-BE49-F238E27FC236}">
                  <a16:creationId xmlns:a16="http://schemas.microsoft.com/office/drawing/2014/main" id="{4AA3C21A-43B0-4B4D-8469-7E63757E57E0}"/>
                </a:ext>
              </a:extLst>
            </p:cNvPr>
            <p:cNvSpPr>
              <a:spLocks/>
            </p:cNvSpPr>
            <p:nvPr/>
          </p:nvSpPr>
          <p:spPr bwMode="auto">
            <a:xfrm>
              <a:off x="11267072" y="6946541"/>
              <a:ext cx="149682" cy="283516"/>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29" name="Freeform 729">
              <a:extLst>
                <a:ext uri="{FF2B5EF4-FFF2-40B4-BE49-F238E27FC236}">
                  <a16:creationId xmlns:a16="http://schemas.microsoft.com/office/drawing/2014/main" id="{410D5146-186F-41C8-8B81-1F300734A856}"/>
                </a:ext>
              </a:extLst>
            </p:cNvPr>
            <p:cNvSpPr>
              <a:spLocks/>
            </p:cNvSpPr>
            <p:nvPr/>
          </p:nvSpPr>
          <p:spPr bwMode="auto">
            <a:xfrm>
              <a:off x="13069621" y="9510902"/>
              <a:ext cx="493633" cy="8250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30" name="Freeform 730">
              <a:extLst>
                <a:ext uri="{FF2B5EF4-FFF2-40B4-BE49-F238E27FC236}">
                  <a16:creationId xmlns:a16="http://schemas.microsoft.com/office/drawing/2014/main" id="{6AF2B793-92B9-4192-8B7A-E82F76E82ADF}"/>
                </a:ext>
              </a:extLst>
            </p:cNvPr>
            <p:cNvSpPr>
              <a:spLocks/>
            </p:cNvSpPr>
            <p:nvPr/>
          </p:nvSpPr>
          <p:spPr bwMode="auto">
            <a:xfrm>
              <a:off x="13181086" y="9485418"/>
              <a:ext cx="149682" cy="353598"/>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31" name="Freeform 731">
              <a:extLst>
                <a:ext uri="{FF2B5EF4-FFF2-40B4-BE49-F238E27FC236}">
                  <a16:creationId xmlns:a16="http://schemas.microsoft.com/office/drawing/2014/main" id="{CEC8D9AD-735E-4DB1-8572-68752FE7761B}"/>
                </a:ext>
              </a:extLst>
            </p:cNvPr>
            <p:cNvSpPr>
              <a:spLocks/>
            </p:cNvSpPr>
            <p:nvPr/>
          </p:nvSpPr>
          <p:spPr bwMode="auto">
            <a:xfrm>
              <a:off x="12674715" y="9418522"/>
              <a:ext cx="560509" cy="468277"/>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32" name="Freeform 732">
              <a:extLst>
                <a:ext uri="{FF2B5EF4-FFF2-40B4-BE49-F238E27FC236}">
                  <a16:creationId xmlns:a16="http://schemas.microsoft.com/office/drawing/2014/main" id="{D4D7E02E-DB76-476F-9138-83898ECC738D}"/>
                </a:ext>
              </a:extLst>
            </p:cNvPr>
            <p:cNvSpPr>
              <a:spLocks/>
            </p:cNvSpPr>
            <p:nvPr/>
          </p:nvSpPr>
          <p:spPr bwMode="auto">
            <a:xfrm>
              <a:off x="12247966" y="9839014"/>
              <a:ext cx="595542" cy="589329"/>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33" name="Freeform 733">
              <a:extLst>
                <a:ext uri="{FF2B5EF4-FFF2-40B4-BE49-F238E27FC236}">
                  <a16:creationId xmlns:a16="http://schemas.microsoft.com/office/drawing/2014/main" id="{D8F9F369-4735-476C-8C5B-0DF76156974B}"/>
                </a:ext>
              </a:extLst>
            </p:cNvPr>
            <p:cNvSpPr>
              <a:spLocks/>
            </p:cNvSpPr>
            <p:nvPr/>
          </p:nvSpPr>
          <p:spPr bwMode="auto">
            <a:xfrm>
              <a:off x="12263888" y="8781415"/>
              <a:ext cx="850321" cy="888769"/>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34" name="Freeform 734">
              <a:extLst>
                <a:ext uri="{FF2B5EF4-FFF2-40B4-BE49-F238E27FC236}">
                  <a16:creationId xmlns:a16="http://schemas.microsoft.com/office/drawing/2014/main" id="{E0E6CDFF-BD2D-4654-AFF3-11CBDEBF5850}"/>
                </a:ext>
              </a:extLst>
            </p:cNvPr>
            <p:cNvSpPr>
              <a:spLocks/>
            </p:cNvSpPr>
            <p:nvPr/>
          </p:nvSpPr>
          <p:spPr bwMode="auto">
            <a:xfrm>
              <a:off x="12254333" y="9307030"/>
              <a:ext cx="525479" cy="589329"/>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35" name="Freeform 735">
              <a:extLst>
                <a:ext uri="{FF2B5EF4-FFF2-40B4-BE49-F238E27FC236}">
                  <a16:creationId xmlns:a16="http://schemas.microsoft.com/office/drawing/2014/main" id="{19B8DC4B-EEA8-4BDB-A45B-D9E68FB31BB6}"/>
                </a:ext>
              </a:extLst>
            </p:cNvPr>
            <p:cNvSpPr>
              <a:spLocks/>
            </p:cNvSpPr>
            <p:nvPr/>
          </p:nvSpPr>
          <p:spPr bwMode="auto">
            <a:xfrm>
              <a:off x="12591915" y="9867685"/>
              <a:ext cx="429938" cy="449163"/>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36" name="Freeform 736">
              <a:extLst>
                <a:ext uri="{FF2B5EF4-FFF2-40B4-BE49-F238E27FC236}">
                  <a16:creationId xmlns:a16="http://schemas.microsoft.com/office/drawing/2014/main" id="{E4BF7D63-28C6-4FCC-8036-A4114B580ED0}"/>
                </a:ext>
              </a:extLst>
            </p:cNvPr>
            <p:cNvSpPr>
              <a:spLocks/>
            </p:cNvSpPr>
            <p:nvPr/>
          </p:nvSpPr>
          <p:spPr bwMode="auto">
            <a:xfrm>
              <a:off x="12824398" y="9775302"/>
              <a:ext cx="366243" cy="324926"/>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37" name="Freeform 737">
              <a:extLst>
                <a:ext uri="{FF2B5EF4-FFF2-40B4-BE49-F238E27FC236}">
                  <a16:creationId xmlns:a16="http://schemas.microsoft.com/office/drawing/2014/main" id="{15FF8FD5-7408-4902-989C-AB8D011DF50B}"/>
                </a:ext>
              </a:extLst>
            </p:cNvPr>
            <p:cNvSpPr>
              <a:spLocks/>
            </p:cNvSpPr>
            <p:nvPr/>
          </p:nvSpPr>
          <p:spPr bwMode="auto">
            <a:xfrm>
              <a:off x="13069621" y="10259505"/>
              <a:ext cx="92356" cy="105124"/>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38" name="Freeform 738">
              <a:extLst>
                <a:ext uri="{FF2B5EF4-FFF2-40B4-BE49-F238E27FC236}">
                  <a16:creationId xmlns:a16="http://schemas.microsoft.com/office/drawing/2014/main" id="{B69D04B2-017D-440A-A2F7-48284700A96B}"/>
                </a:ext>
              </a:extLst>
            </p:cNvPr>
            <p:cNvSpPr>
              <a:spLocks noEditPoints="1"/>
            </p:cNvSpPr>
            <p:nvPr/>
          </p:nvSpPr>
          <p:spPr bwMode="auto">
            <a:xfrm>
              <a:off x="12442232" y="10090673"/>
              <a:ext cx="738853" cy="64666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9525"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39" name="Freeform 739">
              <a:extLst>
                <a:ext uri="{FF2B5EF4-FFF2-40B4-BE49-F238E27FC236}">
                  <a16:creationId xmlns:a16="http://schemas.microsoft.com/office/drawing/2014/main" id="{8B04936C-41D4-408F-B0D6-F4439951942F}"/>
                </a:ext>
              </a:extLst>
            </p:cNvPr>
            <p:cNvSpPr>
              <a:spLocks/>
            </p:cNvSpPr>
            <p:nvPr/>
          </p:nvSpPr>
          <p:spPr bwMode="auto">
            <a:xfrm>
              <a:off x="12919938" y="10399671"/>
              <a:ext cx="121018" cy="12423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40" name="Freeform 740">
              <a:extLst>
                <a:ext uri="{FF2B5EF4-FFF2-40B4-BE49-F238E27FC236}">
                  <a16:creationId xmlns:a16="http://schemas.microsoft.com/office/drawing/2014/main" id="{6BB4563D-BF21-43C4-8CE9-A0CE5C415E13}"/>
                </a:ext>
              </a:extLst>
            </p:cNvPr>
            <p:cNvSpPr>
              <a:spLocks/>
            </p:cNvSpPr>
            <p:nvPr/>
          </p:nvSpPr>
          <p:spPr bwMode="auto">
            <a:xfrm>
              <a:off x="12263888" y="9240129"/>
              <a:ext cx="47770" cy="7645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41" name="Freeform 741">
              <a:extLst>
                <a:ext uri="{FF2B5EF4-FFF2-40B4-BE49-F238E27FC236}">
                  <a16:creationId xmlns:a16="http://schemas.microsoft.com/office/drawing/2014/main" id="{817DABC6-DD57-4315-9764-95E1A79047C1}"/>
                </a:ext>
              </a:extLst>
            </p:cNvPr>
            <p:cNvSpPr>
              <a:spLocks/>
            </p:cNvSpPr>
            <p:nvPr/>
          </p:nvSpPr>
          <p:spPr bwMode="auto">
            <a:xfrm>
              <a:off x="12219300" y="8857867"/>
              <a:ext cx="324842" cy="420492"/>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42" name="Freeform 742">
              <a:extLst>
                <a:ext uri="{FF2B5EF4-FFF2-40B4-BE49-F238E27FC236}">
                  <a16:creationId xmlns:a16="http://schemas.microsoft.com/office/drawing/2014/main" id="{20F5BDA3-B714-4170-9EF8-27F60C611EE9}"/>
                </a:ext>
              </a:extLst>
            </p:cNvPr>
            <p:cNvSpPr>
              <a:spLocks/>
            </p:cNvSpPr>
            <p:nvPr/>
          </p:nvSpPr>
          <p:spPr bwMode="auto">
            <a:xfrm>
              <a:off x="12359429" y="8520197"/>
              <a:ext cx="595542" cy="420492"/>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43" name="Freeform 743">
              <a:extLst>
                <a:ext uri="{FF2B5EF4-FFF2-40B4-BE49-F238E27FC236}">
                  <a16:creationId xmlns:a16="http://schemas.microsoft.com/office/drawing/2014/main" id="{918CBC31-F7FC-405F-A615-93D9B70FB994}"/>
                </a:ext>
              </a:extLst>
            </p:cNvPr>
            <p:cNvSpPr>
              <a:spLocks/>
            </p:cNvSpPr>
            <p:nvPr/>
          </p:nvSpPr>
          <p:spPr bwMode="auto">
            <a:xfrm>
              <a:off x="11697008" y="7921315"/>
              <a:ext cx="1092359" cy="767717"/>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44" name="Freeform 744">
              <a:extLst>
                <a:ext uri="{FF2B5EF4-FFF2-40B4-BE49-F238E27FC236}">
                  <a16:creationId xmlns:a16="http://schemas.microsoft.com/office/drawing/2014/main" id="{D58B0A7F-38E3-416B-9E7E-ECDE84E01C21}"/>
                </a:ext>
              </a:extLst>
            </p:cNvPr>
            <p:cNvSpPr>
              <a:spLocks/>
            </p:cNvSpPr>
            <p:nvPr/>
          </p:nvSpPr>
          <p:spPr bwMode="auto">
            <a:xfrm>
              <a:off x="12684268" y="7940429"/>
              <a:ext cx="767517" cy="946107"/>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45" name="Freeform 745">
              <a:extLst>
                <a:ext uri="{FF2B5EF4-FFF2-40B4-BE49-F238E27FC236}">
                  <a16:creationId xmlns:a16="http://schemas.microsoft.com/office/drawing/2014/main" id="{9851B3BE-ECA5-48C0-8BA2-D99B627E6B46}"/>
                </a:ext>
              </a:extLst>
            </p:cNvPr>
            <p:cNvSpPr>
              <a:spLocks/>
            </p:cNvSpPr>
            <p:nvPr/>
          </p:nvSpPr>
          <p:spPr bwMode="auto">
            <a:xfrm>
              <a:off x="13356248" y="8182530"/>
              <a:ext cx="299364" cy="270773"/>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46" name="Freeform 746">
              <a:extLst>
                <a:ext uri="{FF2B5EF4-FFF2-40B4-BE49-F238E27FC236}">
                  <a16:creationId xmlns:a16="http://schemas.microsoft.com/office/drawing/2014/main" id="{7BC41D5A-481A-4475-94E9-FBCD9E5D4AC5}"/>
                </a:ext>
              </a:extLst>
            </p:cNvPr>
            <p:cNvSpPr>
              <a:spLocks/>
            </p:cNvSpPr>
            <p:nvPr/>
          </p:nvSpPr>
          <p:spPr bwMode="auto">
            <a:xfrm>
              <a:off x="13200194" y="8313140"/>
              <a:ext cx="691083" cy="573398"/>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47" name="Freeform 747">
              <a:extLst>
                <a:ext uri="{FF2B5EF4-FFF2-40B4-BE49-F238E27FC236}">
                  <a16:creationId xmlns:a16="http://schemas.microsoft.com/office/drawing/2014/main" id="{33AF2545-E0F0-47F1-B787-583CC0FFA035}"/>
                </a:ext>
              </a:extLst>
            </p:cNvPr>
            <p:cNvSpPr>
              <a:spLocks/>
            </p:cNvSpPr>
            <p:nvPr/>
          </p:nvSpPr>
          <p:spPr bwMode="auto">
            <a:xfrm>
              <a:off x="13235227" y="8481973"/>
              <a:ext cx="812103" cy="777272"/>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48" name="Freeform 748">
              <a:extLst>
                <a:ext uri="{FF2B5EF4-FFF2-40B4-BE49-F238E27FC236}">
                  <a16:creationId xmlns:a16="http://schemas.microsoft.com/office/drawing/2014/main" id="{FAF248E9-695A-4346-B725-4E9CDFD98204}"/>
                </a:ext>
              </a:extLst>
            </p:cNvPr>
            <p:cNvSpPr>
              <a:spLocks/>
            </p:cNvSpPr>
            <p:nvPr/>
          </p:nvSpPr>
          <p:spPr bwMode="auto">
            <a:xfrm>
              <a:off x="13601471" y="8437375"/>
              <a:ext cx="82803" cy="10193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49" name="Freeform 749">
              <a:extLst>
                <a:ext uri="{FF2B5EF4-FFF2-40B4-BE49-F238E27FC236}">
                  <a16:creationId xmlns:a16="http://schemas.microsoft.com/office/drawing/2014/main" id="{C7705DCE-4A00-4B49-85D0-E37499E45863}"/>
                </a:ext>
              </a:extLst>
            </p:cNvPr>
            <p:cNvSpPr>
              <a:spLocks/>
            </p:cNvSpPr>
            <p:nvPr/>
          </p:nvSpPr>
          <p:spPr bwMode="auto">
            <a:xfrm>
              <a:off x="13040961" y="8848311"/>
              <a:ext cx="242036" cy="26121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50" name="Freeform 750">
              <a:extLst>
                <a:ext uri="{FF2B5EF4-FFF2-40B4-BE49-F238E27FC236}">
                  <a16:creationId xmlns:a16="http://schemas.microsoft.com/office/drawing/2014/main" id="{B7D09CED-D536-4637-8534-FEE23FF8E6F1}"/>
                </a:ext>
              </a:extLst>
            </p:cNvPr>
            <p:cNvSpPr>
              <a:spLocks/>
            </p:cNvSpPr>
            <p:nvPr/>
          </p:nvSpPr>
          <p:spPr bwMode="auto">
            <a:xfrm>
              <a:off x="13012297" y="9147751"/>
              <a:ext cx="92356" cy="9238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51" name="Freeform 751">
              <a:extLst>
                <a:ext uri="{FF2B5EF4-FFF2-40B4-BE49-F238E27FC236}">
                  <a16:creationId xmlns:a16="http://schemas.microsoft.com/office/drawing/2014/main" id="{5E85A290-CF3B-4482-88F5-05E231AD1451}"/>
                </a:ext>
              </a:extLst>
            </p:cNvPr>
            <p:cNvSpPr>
              <a:spLocks/>
            </p:cNvSpPr>
            <p:nvPr/>
          </p:nvSpPr>
          <p:spPr bwMode="auto">
            <a:xfrm>
              <a:off x="13012297" y="9090413"/>
              <a:ext cx="101909" cy="86010"/>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52" name="Freeform 752">
              <a:extLst>
                <a:ext uri="{FF2B5EF4-FFF2-40B4-BE49-F238E27FC236}">
                  <a16:creationId xmlns:a16="http://schemas.microsoft.com/office/drawing/2014/main" id="{1F63CE60-96A2-461C-872D-FC69B2904C5D}"/>
                </a:ext>
              </a:extLst>
            </p:cNvPr>
            <p:cNvSpPr>
              <a:spLocks/>
            </p:cNvSpPr>
            <p:nvPr/>
          </p:nvSpPr>
          <p:spPr bwMode="auto">
            <a:xfrm>
              <a:off x="13031406" y="9061741"/>
              <a:ext cx="503186" cy="544729"/>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53" name="Freeform 753">
              <a:extLst>
                <a:ext uri="{FF2B5EF4-FFF2-40B4-BE49-F238E27FC236}">
                  <a16:creationId xmlns:a16="http://schemas.microsoft.com/office/drawing/2014/main" id="{B2958BF0-3CAF-4521-8A6E-170B0A8D4929}"/>
                </a:ext>
              </a:extLst>
            </p:cNvPr>
            <p:cNvSpPr>
              <a:spLocks/>
            </p:cNvSpPr>
            <p:nvPr/>
          </p:nvSpPr>
          <p:spPr bwMode="auto">
            <a:xfrm>
              <a:off x="12117393" y="8931134"/>
              <a:ext cx="251592" cy="289887"/>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54" name="Freeform 754">
              <a:extLst>
                <a:ext uri="{FF2B5EF4-FFF2-40B4-BE49-F238E27FC236}">
                  <a16:creationId xmlns:a16="http://schemas.microsoft.com/office/drawing/2014/main" id="{6617CBE3-B61C-4315-88A6-2C537F4EFC8D}"/>
                </a:ext>
              </a:extLst>
            </p:cNvPr>
            <p:cNvSpPr>
              <a:spLocks/>
            </p:cNvSpPr>
            <p:nvPr/>
          </p:nvSpPr>
          <p:spPr bwMode="auto">
            <a:xfrm>
              <a:off x="12133315" y="8931134"/>
              <a:ext cx="105096" cy="66896"/>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55" name="Freeform 755">
              <a:extLst>
                <a:ext uri="{FF2B5EF4-FFF2-40B4-BE49-F238E27FC236}">
                  <a16:creationId xmlns:a16="http://schemas.microsoft.com/office/drawing/2014/main" id="{FE4FA2FD-6C05-4F13-ACA6-02353ED301CA}"/>
                </a:ext>
              </a:extLst>
            </p:cNvPr>
            <p:cNvSpPr>
              <a:spLocks/>
            </p:cNvSpPr>
            <p:nvPr/>
          </p:nvSpPr>
          <p:spPr bwMode="auto">
            <a:xfrm>
              <a:off x="12098282" y="8427819"/>
              <a:ext cx="343950" cy="531986"/>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56" name="Freeform 756">
              <a:extLst>
                <a:ext uri="{FF2B5EF4-FFF2-40B4-BE49-F238E27FC236}">
                  <a16:creationId xmlns:a16="http://schemas.microsoft.com/office/drawing/2014/main" id="{A314BE94-5E81-45FE-9FDE-B17A941A7511}"/>
                </a:ext>
              </a:extLst>
            </p:cNvPr>
            <p:cNvSpPr>
              <a:spLocks/>
            </p:cNvSpPr>
            <p:nvPr/>
          </p:nvSpPr>
          <p:spPr bwMode="auto">
            <a:xfrm>
              <a:off x="11732043" y="8453303"/>
              <a:ext cx="140127" cy="289887"/>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57" name="Freeform 757">
              <a:extLst>
                <a:ext uri="{FF2B5EF4-FFF2-40B4-BE49-F238E27FC236}">
                  <a16:creationId xmlns:a16="http://schemas.microsoft.com/office/drawing/2014/main" id="{2ABDE2A0-DF75-40A5-AE99-175FCC20946D}"/>
                </a:ext>
              </a:extLst>
            </p:cNvPr>
            <p:cNvSpPr>
              <a:spLocks/>
            </p:cNvSpPr>
            <p:nvPr/>
          </p:nvSpPr>
          <p:spPr bwMode="auto">
            <a:xfrm>
              <a:off x="11827584" y="8380032"/>
              <a:ext cx="550956" cy="477833"/>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58" name="Freeform 758">
              <a:extLst>
                <a:ext uri="{FF2B5EF4-FFF2-40B4-BE49-F238E27FC236}">
                  <a16:creationId xmlns:a16="http://schemas.microsoft.com/office/drawing/2014/main" id="{8B96E3E0-0F53-4FA2-A9C5-A9F04D3367C8}"/>
                </a:ext>
              </a:extLst>
            </p:cNvPr>
            <p:cNvSpPr>
              <a:spLocks/>
            </p:cNvSpPr>
            <p:nvPr/>
          </p:nvSpPr>
          <p:spPr bwMode="auto">
            <a:xfrm>
              <a:off x="11432679" y="8322691"/>
              <a:ext cx="394905" cy="2803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59" name="Freeform 759">
              <a:extLst>
                <a:ext uri="{FF2B5EF4-FFF2-40B4-BE49-F238E27FC236}">
                  <a16:creationId xmlns:a16="http://schemas.microsoft.com/office/drawing/2014/main" id="{FF43B752-7CC3-48D5-9C26-D21CA04E3E83}"/>
                </a:ext>
              </a:extLst>
            </p:cNvPr>
            <p:cNvSpPr>
              <a:spLocks/>
            </p:cNvSpPr>
            <p:nvPr/>
          </p:nvSpPr>
          <p:spPr bwMode="auto">
            <a:xfrm>
              <a:off x="11697010" y="8529753"/>
              <a:ext cx="92356" cy="222990"/>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60" name="Freeform 760">
              <a:extLst>
                <a:ext uri="{FF2B5EF4-FFF2-40B4-BE49-F238E27FC236}">
                  <a16:creationId xmlns:a16="http://schemas.microsoft.com/office/drawing/2014/main" id="{1E93044B-4ED6-4F85-9315-A24466F1C123}"/>
                </a:ext>
              </a:extLst>
            </p:cNvPr>
            <p:cNvSpPr>
              <a:spLocks/>
            </p:cNvSpPr>
            <p:nvPr/>
          </p:nvSpPr>
          <p:spPr bwMode="auto">
            <a:xfrm>
              <a:off x="11295734" y="8539311"/>
              <a:ext cx="296178" cy="289887"/>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61" name="Freeform 761">
              <a:extLst>
                <a:ext uri="{FF2B5EF4-FFF2-40B4-BE49-F238E27FC236}">
                  <a16:creationId xmlns:a16="http://schemas.microsoft.com/office/drawing/2014/main" id="{03BEA8A2-56E0-4A13-B762-379D2D92B88A}"/>
                </a:ext>
              </a:extLst>
            </p:cNvPr>
            <p:cNvSpPr>
              <a:spLocks/>
            </p:cNvSpPr>
            <p:nvPr/>
          </p:nvSpPr>
          <p:spPr bwMode="auto">
            <a:xfrm>
              <a:off x="11547328" y="8529753"/>
              <a:ext cx="213379" cy="2803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62" name="Freeform 762">
              <a:extLst>
                <a:ext uri="{FF2B5EF4-FFF2-40B4-BE49-F238E27FC236}">
                  <a16:creationId xmlns:a16="http://schemas.microsoft.com/office/drawing/2014/main" id="{66F02ED1-6B20-4AD8-9976-A9C3E0B55FF0}"/>
                </a:ext>
              </a:extLst>
            </p:cNvPr>
            <p:cNvSpPr>
              <a:spLocks/>
            </p:cNvSpPr>
            <p:nvPr/>
          </p:nvSpPr>
          <p:spPr bwMode="auto">
            <a:xfrm>
              <a:off x="11079175" y="8558422"/>
              <a:ext cx="140127" cy="16883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63" name="Freeform 763">
              <a:extLst>
                <a:ext uri="{FF2B5EF4-FFF2-40B4-BE49-F238E27FC236}">
                  <a16:creationId xmlns:a16="http://schemas.microsoft.com/office/drawing/2014/main" id="{7ED0E076-C4C0-47D2-AAF1-CC03072A511B}"/>
                </a:ext>
              </a:extLst>
            </p:cNvPr>
            <p:cNvSpPr>
              <a:spLocks/>
            </p:cNvSpPr>
            <p:nvPr/>
          </p:nvSpPr>
          <p:spPr bwMode="auto">
            <a:xfrm>
              <a:off x="11161976" y="8631691"/>
              <a:ext cx="207006" cy="197506"/>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64" name="Freeform 764">
              <a:extLst>
                <a:ext uri="{FF2B5EF4-FFF2-40B4-BE49-F238E27FC236}">
                  <a16:creationId xmlns:a16="http://schemas.microsoft.com/office/drawing/2014/main" id="{3134FB7C-165A-4F93-97E1-7C17DAE34AD1}"/>
                </a:ext>
              </a:extLst>
            </p:cNvPr>
            <p:cNvSpPr>
              <a:spLocks/>
            </p:cNvSpPr>
            <p:nvPr/>
          </p:nvSpPr>
          <p:spPr bwMode="auto">
            <a:xfrm>
              <a:off x="11015478" y="8443745"/>
              <a:ext cx="324842" cy="273958"/>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65" name="Freeform 765">
              <a:extLst>
                <a:ext uri="{FF2B5EF4-FFF2-40B4-BE49-F238E27FC236}">
                  <a16:creationId xmlns:a16="http://schemas.microsoft.com/office/drawing/2014/main" id="{53946441-2C10-4871-A294-EF33409D48BA}"/>
                </a:ext>
              </a:extLst>
            </p:cNvPr>
            <p:cNvSpPr>
              <a:spLocks/>
            </p:cNvSpPr>
            <p:nvPr/>
          </p:nvSpPr>
          <p:spPr bwMode="auto">
            <a:xfrm>
              <a:off x="10929493" y="8453303"/>
              <a:ext cx="149682" cy="66896"/>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66" name="Freeform 766">
              <a:extLst>
                <a:ext uri="{FF2B5EF4-FFF2-40B4-BE49-F238E27FC236}">
                  <a16:creationId xmlns:a16="http://schemas.microsoft.com/office/drawing/2014/main" id="{DA635D1E-976D-4390-B081-5DF2944A3711}"/>
                </a:ext>
              </a:extLst>
            </p:cNvPr>
            <p:cNvSpPr>
              <a:spLocks/>
            </p:cNvSpPr>
            <p:nvPr/>
          </p:nvSpPr>
          <p:spPr bwMode="auto">
            <a:xfrm>
              <a:off x="10919937" y="8389590"/>
              <a:ext cx="140127" cy="3822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67" name="Freeform 767">
              <a:extLst>
                <a:ext uri="{FF2B5EF4-FFF2-40B4-BE49-F238E27FC236}">
                  <a16:creationId xmlns:a16="http://schemas.microsoft.com/office/drawing/2014/main" id="{ED6DD9BD-4EDD-4CDE-8630-E686F418C6B5}"/>
                </a:ext>
              </a:extLst>
            </p:cNvPr>
            <p:cNvSpPr>
              <a:spLocks/>
            </p:cNvSpPr>
            <p:nvPr/>
          </p:nvSpPr>
          <p:spPr bwMode="auto">
            <a:xfrm>
              <a:off x="10900829" y="7733369"/>
              <a:ext cx="560509" cy="637107"/>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68" name="Freeform 768">
              <a:extLst>
                <a:ext uri="{FF2B5EF4-FFF2-40B4-BE49-F238E27FC236}">
                  <a16:creationId xmlns:a16="http://schemas.microsoft.com/office/drawing/2014/main" id="{418822C0-D232-4AEA-91F5-0FA830AE5081}"/>
                </a:ext>
              </a:extLst>
            </p:cNvPr>
            <p:cNvSpPr>
              <a:spLocks/>
            </p:cNvSpPr>
            <p:nvPr/>
          </p:nvSpPr>
          <p:spPr bwMode="auto">
            <a:xfrm>
              <a:off x="10900829" y="8258982"/>
              <a:ext cx="270700" cy="213435"/>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69" name="Freeform 769">
              <a:extLst>
                <a:ext uri="{FF2B5EF4-FFF2-40B4-BE49-F238E27FC236}">
                  <a16:creationId xmlns:a16="http://schemas.microsoft.com/office/drawing/2014/main" id="{10CE8C90-26B8-4B93-A960-CFDB84A68F19}"/>
                </a:ext>
              </a:extLst>
            </p:cNvPr>
            <p:cNvSpPr>
              <a:spLocks/>
            </p:cNvSpPr>
            <p:nvPr/>
          </p:nvSpPr>
          <p:spPr bwMode="auto">
            <a:xfrm>
              <a:off x="11136499" y="7838490"/>
              <a:ext cx="783439" cy="72949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70" name="Freeform 770">
              <a:extLst>
                <a:ext uri="{FF2B5EF4-FFF2-40B4-BE49-F238E27FC236}">
                  <a16:creationId xmlns:a16="http://schemas.microsoft.com/office/drawing/2014/main" id="{E53964CA-CD12-4F02-BD01-0B07462C4730}"/>
                </a:ext>
              </a:extLst>
            </p:cNvPr>
            <p:cNvSpPr>
              <a:spLocks/>
            </p:cNvSpPr>
            <p:nvPr/>
          </p:nvSpPr>
          <p:spPr bwMode="auto">
            <a:xfrm>
              <a:off x="12814845" y="7500821"/>
              <a:ext cx="515923" cy="503317"/>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71" name="Freeform 771">
              <a:extLst>
                <a:ext uri="{FF2B5EF4-FFF2-40B4-BE49-F238E27FC236}">
                  <a16:creationId xmlns:a16="http://schemas.microsoft.com/office/drawing/2014/main" id="{D188F40D-A050-49C1-AC80-B1E9B5E454C1}"/>
                </a:ext>
              </a:extLst>
            </p:cNvPr>
            <p:cNvSpPr>
              <a:spLocks/>
            </p:cNvSpPr>
            <p:nvPr/>
          </p:nvSpPr>
          <p:spPr bwMode="auto">
            <a:xfrm>
              <a:off x="12050511" y="7210939"/>
              <a:ext cx="187902" cy="363153"/>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72" name="Freeform 772">
              <a:extLst>
                <a:ext uri="{FF2B5EF4-FFF2-40B4-BE49-F238E27FC236}">
                  <a16:creationId xmlns:a16="http://schemas.microsoft.com/office/drawing/2014/main" id="{25EA5AB8-A3E7-42D2-9840-556409947483}"/>
                </a:ext>
              </a:extLst>
            </p:cNvPr>
            <p:cNvSpPr>
              <a:spLocks/>
            </p:cNvSpPr>
            <p:nvPr/>
          </p:nvSpPr>
          <p:spPr bwMode="auto">
            <a:xfrm>
              <a:off x="12133317" y="7424369"/>
              <a:ext cx="710194" cy="684895"/>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73" name="Freeform 773">
              <a:extLst>
                <a:ext uri="{FF2B5EF4-FFF2-40B4-BE49-F238E27FC236}">
                  <a16:creationId xmlns:a16="http://schemas.microsoft.com/office/drawing/2014/main" id="{23747801-01C8-4715-B951-17044A6B010A}"/>
                </a:ext>
              </a:extLst>
            </p:cNvPr>
            <p:cNvSpPr>
              <a:spLocks/>
            </p:cNvSpPr>
            <p:nvPr/>
          </p:nvSpPr>
          <p:spPr bwMode="auto">
            <a:xfrm>
              <a:off x="10910384" y="7714256"/>
              <a:ext cx="391721" cy="318556"/>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74" name="Freeform 774">
              <a:extLst>
                <a:ext uri="{FF2B5EF4-FFF2-40B4-BE49-F238E27FC236}">
                  <a16:creationId xmlns:a16="http://schemas.microsoft.com/office/drawing/2014/main" id="{9287DBE1-2A9F-4376-973E-22B7F1FD4DDD}"/>
                </a:ext>
              </a:extLst>
            </p:cNvPr>
            <p:cNvSpPr>
              <a:spLocks/>
            </p:cNvSpPr>
            <p:nvPr/>
          </p:nvSpPr>
          <p:spPr bwMode="auto">
            <a:xfrm>
              <a:off x="11098281" y="7265092"/>
              <a:ext cx="560509" cy="449163"/>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75" name="Freeform 775">
              <a:extLst>
                <a:ext uri="{FF2B5EF4-FFF2-40B4-BE49-F238E27FC236}">
                  <a16:creationId xmlns:a16="http://schemas.microsoft.com/office/drawing/2014/main" id="{EA6C0F1E-F0DE-450B-9812-EE990EBF7F21}"/>
                </a:ext>
              </a:extLst>
            </p:cNvPr>
            <p:cNvSpPr>
              <a:spLocks/>
            </p:cNvSpPr>
            <p:nvPr/>
          </p:nvSpPr>
          <p:spPr bwMode="auto">
            <a:xfrm>
              <a:off x="11295736" y="7220495"/>
              <a:ext cx="968154" cy="923808"/>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76" name="Freeform 776">
              <a:extLst>
                <a:ext uri="{FF2B5EF4-FFF2-40B4-BE49-F238E27FC236}">
                  <a16:creationId xmlns:a16="http://schemas.microsoft.com/office/drawing/2014/main" id="{D2352E93-CC19-4BF3-B328-381BC070C12F}"/>
                </a:ext>
              </a:extLst>
            </p:cNvPr>
            <p:cNvSpPr>
              <a:spLocks/>
            </p:cNvSpPr>
            <p:nvPr/>
          </p:nvSpPr>
          <p:spPr bwMode="auto">
            <a:xfrm>
              <a:off x="8295732" y="3719582"/>
              <a:ext cx="2850322" cy="212476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77" name="Freeform 777">
              <a:extLst>
                <a:ext uri="{FF2B5EF4-FFF2-40B4-BE49-F238E27FC236}">
                  <a16:creationId xmlns:a16="http://schemas.microsoft.com/office/drawing/2014/main" id="{8C0C6DCA-6DCD-436B-9808-1B7E16E1E75D}"/>
                </a:ext>
              </a:extLst>
            </p:cNvPr>
            <p:cNvSpPr>
              <a:spLocks/>
            </p:cNvSpPr>
            <p:nvPr/>
          </p:nvSpPr>
          <p:spPr bwMode="auto">
            <a:xfrm>
              <a:off x="9136497" y="5038398"/>
              <a:ext cx="149682" cy="105124"/>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78" name="Freeform 778">
              <a:extLst>
                <a:ext uri="{FF2B5EF4-FFF2-40B4-BE49-F238E27FC236}">
                  <a16:creationId xmlns:a16="http://schemas.microsoft.com/office/drawing/2014/main" id="{30DE3B94-627C-44D3-A34D-932C38B7E405}"/>
                </a:ext>
              </a:extLst>
            </p:cNvPr>
            <p:cNvSpPr>
              <a:spLocks/>
            </p:cNvSpPr>
            <p:nvPr/>
          </p:nvSpPr>
          <p:spPr bwMode="auto">
            <a:xfrm>
              <a:off x="9184270" y="4965129"/>
              <a:ext cx="38217" cy="19114"/>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79" name="Freeform 779">
              <a:extLst>
                <a:ext uri="{FF2B5EF4-FFF2-40B4-BE49-F238E27FC236}">
                  <a16:creationId xmlns:a16="http://schemas.microsoft.com/office/drawing/2014/main" id="{C5422DD0-D918-412A-A8A9-AB0E536376A2}"/>
                </a:ext>
              </a:extLst>
            </p:cNvPr>
            <p:cNvSpPr>
              <a:spLocks/>
            </p:cNvSpPr>
            <p:nvPr/>
          </p:nvSpPr>
          <p:spPr bwMode="auto">
            <a:xfrm>
              <a:off x="9212932" y="3859745"/>
              <a:ext cx="101909" cy="57338"/>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80" name="Freeform 780">
              <a:extLst>
                <a:ext uri="{FF2B5EF4-FFF2-40B4-BE49-F238E27FC236}">
                  <a16:creationId xmlns:a16="http://schemas.microsoft.com/office/drawing/2014/main" id="{C00838ED-6A9A-4650-B022-A67ECBCB8D08}"/>
                </a:ext>
              </a:extLst>
            </p:cNvPr>
            <p:cNvSpPr>
              <a:spLocks/>
            </p:cNvSpPr>
            <p:nvPr/>
          </p:nvSpPr>
          <p:spPr bwMode="auto">
            <a:xfrm>
              <a:off x="9528218" y="3776918"/>
              <a:ext cx="76432" cy="44598"/>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81" name="Freeform 782">
              <a:extLst>
                <a:ext uri="{FF2B5EF4-FFF2-40B4-BE49-F238E27FC236}">
                  <a16:creationId xmlns:a16="http://schemas.microsoft.com/office/drawing/2014/main" id="{F69C0022-376E-4B96-88B0-A2F662CC5962}"/>
                </a:ext>
              </a:extLst>
            </p:cNvPr>
            <p:cNvSpPr>
              <a:spLocks/>
            </p:cNvSpPr>
            <p:nvPr/>
          </p:nvSpPr>
          <p:spPr bwMode="auto">
            <a:xfrm>
              <a:off x="10735225" y="3897972"/>
              <a:ext cx="54142" cy="38227"/>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82" name="Freeform 783">
              <a:extLst>
                <a:ext uri="{FF2B5EF4-FFF2-40B4-BE49-F238E27FC236}">
                  <a16:creationId xmlns:a16="http://schemas.microsoft.com/office/drawing/2014/main" id="{63E4A563-57E9-43CB-86DE-847FE3AAC62B}"/>
                </a:ext>
              </a:extLst>
            </p:cNvPr>
            <p:cNvSpPr>
              <a:spLocks/>
            </p:cNvSpPr>
            <p:nvPr/>
          </p:nvSpPr>
          <p:spPr bwMode="auto">
            <a:xfrm>
              <a:off x="10808475" y="3936197"/>
              <a:ext cx="47770" cy="9558"/>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83" name="Freeform 784">
              <a:extLst>
                <a:ext uri="{FF2B5EF4-FFF2-40B4-BE49-F238E27FC236}">
                  <a16:creationId xmlns:a16="http://schemas.microsoft.com/office/drawing/2014/main" id="{BABF0F8F-6089-4380-B5E6-8ACD52E3D706}"/>
                </a:ext>
              </a:extLst>
            </p:cNvPr>
            <p:cNvSpPr>
              <a:spLocks/>
            </p:cNvSpPr>
            <p:nvPr/>
          </p:nvSpPr>
          <p:spPr bwMode="auto">
            <a:xfrm>
              <a:off x="10808475" y="4468183"/>
              <a:ext cx="38217" cy="66896"/>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84" name="Freeform 785">
              <a:extLst>
                <a:ext uri="{FF2B5EF4-FFF2-40B4-BE49-F238E27FC236}">
                  <a16:creationId xmlns:a16="http://schemas.microsoft.com/office/drawing/2014/main" id="{FEA61F74-66D6-42D1-8B8E-B37862E6B3C8}"/>
                </a:ext>
              </a:extLst>
            </p:cNvPr>
            <p:cNvSpPr>
              <a:spLocks/>
            </p:cNvSpPr>
            <p:nvPr/>
          </p:nvSpPr>
          <p:spPr bwMode="auto">
            <a:xfrm>
              <a:off x="10827583" y="4589232"/>
              <a:ext cx="63695" cy="38227"/>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85" name="Freeform 786">
              <a:extLst>
                <a:ext uri="{FF2B5EF4-FFF2-40B4-BE49-F238E27FC236}">
                  <a16:creationId xmlns:a16="http://schemas.microsoft.com/office/drawing/2014/main" id="{807D224D-7A2F-4317-B7AD-7D97C8B696E9}"/>
                </a:ext>
              </a:extLst>
            </p:cNvPr>
            <p:cNvSpPr>
              <a:spLocks/>
            </p:cNvSpPr>
            <p:nvPr/>
          </p:nvSpPr>
          <p:spPr bwMode="auto">
            <a:xfrm>
              <a:off x="10566434" y="4796294"/>
              <a:ext cx="159235" cy="92380"/>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86" name="Freeform 787">
              <a:extLst>
                <a:ext uri="{FF2B5EF4-FFF2-40B4-BE49-F238E27FC236}">
                  <a16:creationId xmlns:a16="http://schemas.microsoft.com/office/drawing/2014/main" id="{6FE1D1AB-AE76-465D-9E66-ABA9EDAEEA6C}"/>
                </a:ext>
              </a:extLst>
            </p:cNvPr>
            <p:cNvSpPr>
              <a:spLocks/>
            </p:cNvSpPr>
            <p:nvPr/>
          </p:nvSpPr>
          <p:spPr bwMode="auto">
            <a:xfrm>
              <a:off x="10537774" y="4777183"/>
              <a:ext cx="82803" cy="28672"/>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87" name="Freeform 788">
              <a:extLst>
                <a:ext uri="{FF2B5EF4-FFF2-40B4-BE49-F238E27FC236}">
                  <a16:creationId xmlns:a16="http://schemas.microsoft.com/office/drawing/2014/main" id="{5C7DFA22-64C3-45D4-B9B7-2D0373B8544B}"/>
                </a:ext>
              </a:extLst>
            </p:cNvPr>
            <p:cNvSpPr>
              <a:spLocks/>
            </p:cNvSpPr>
            <p:nvPr/>
          </p:nvSpPr>
          <p:spPr bwMode="auto">
            <a:xfrm>
              <a:off x="10407201" y="4974685"/>
              <a:ext cx="121018" cy="63711"/>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88" name="Freeform 789">
              <a:extLst>
                <a:ext uri="{FF2B5EF4-FFF2-40B4-BE49-F238E27FC236}">
                  <a16:creationId xmlns:a16="http://schemas.microsoft.com/office/drawing/2014/main" id="{6DF8A904-58CA-44E5-A089-56E2DAF912C4}"/>
                </a:ext>
              </a:extLst>
            </p:cNvPr>
            <p:cNvSpPr>
              <a:spLocks/>
            </p:cNvSpPr>
            <p:nvPr/>
          </p:nvSpPr>
          <p:spPr bwMode="auto">
            <a:xfrm>
              <a:off x="9305288" y="5067067"/>
              <a:ext cx="38217" cy="57338"/>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89" name="Freeform 790">
              <a:extLst>
                <a:ext uri="{FF2B5EF4-FFF2-40B4-BE49-F238E27FC236}">
                  <a16:creationId xmlns:a16="http://schemas.microsoft.com/office/drawing/2014/main" id="{256522FF-8DCB-4D1C-8F46-3220825B4E26}"/>
                </a:ext>
              </a:extLst>
            </p:cNvPr>
            <p:cNvSpPr>
              <a:spLocks/>
            </p:cNvSpPr>
            <p:nvPr/>
          </p:nvSpPr>
          <p:spPr bwMode="auto">
            <a:xfrm>
              <a:off x="9222485" y="4946016"/>
              <a:ext cx="35033" cy="38227"/>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90" name="Freeform 791">
              <a:extLst>
                <a:ext uri="{FF2B5EF4-FFF2-40B4-BE49-F238E27FC236}">
                  <a16:creationId xmlns:a16="http://schemas.microsoft.com/office/drawing/2014/main" id="{FD0E9F92-0C79-4CAB-81A0-6022A1DF1063}"/>
                </a:ext>
              </a:extLst>
            </p:cNvPr>
            <p:cNvSpPr>
              <a:spLocks/>
            </p:cNvSpPr>
            <p:nvPr/>
          </p:nvSpPr>
          <p:spPr bwMode="auto">
            <a:xfrm>
              <a:off x="10865798" y="4347133"/>
              <a:ext cx="19109" cy="19114"/>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91" name="Freeform 792">
              <a:extLst>
                <a:ext uri="{FF2B5EF4-FFF2-40B4-BE49-F238E27FC236}">
                  <a16:creationId xmlns:a16="http://schemas.microsoft.com/office/drawing/2014/main" id="{F0957DC5-4FCC-4CBD-94C4-3FC866798761}"/>
                </a:ext>
              </a:extLst>
            </p:cNvPr>
            <p:cNvSpPr>
              <a:spLocks/>
            </p:cNvSpPr>
            <p:nvPr/>
          </p:nvSpPr>
          <p:spPr bwMode="auto">
            <a:xfrm>
              <a:off x="10789366" y="4245195"/>
              <a:ext cx="28664" cy="1592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92" name="Freeform 793">
              <a:extLst>
                <a:ext uri="{FF2B5EF4-FFF2-40B4-BE49-F238E27FC236}">
                  <a16:creationId xmlns:a16="http://schemas.microsoft.com/office/drawing/2014/main" id="{B5D45DA2-CFD9-4BE8-A397-2908E554EE7C}"/>
                </a:ext>
              </a:extLst>
            </p:cNvPr>
            <p:cNvSpPr>
              <a:spLocks/>
            </p:cNvSpPr>
            <p:nvPr/>
          </p:nvSpPr>
          <p:spPr bwMode="auto">
            <a:xfrm>
              <a:off x="10865798" y="4206968"/>
              <a:ext cx="25477" cy="28672"/>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93" name="Freeform 794">
              <a:extLst>
                <a:ext uri="{FF2B5EF4-FFF2-40B4-BE49-F238E27FC236}">
                  <a16:creationId xmlns:a16="http://schemas.microsoft.com/office/drawing/2014/main" id="{5CE4AFB2-3AA5-426A-82A4-EE04AFE20F48}"/>
                </a:ext>
              </a:extLst>
            </p:cNvPr>
            <p:cNvSpPr>
              <a:spLocks/>
            </p:cNvSpPr>
            <p:nvPr/>
          </p:nvSpPr>
          <p:spPr bwMode="auto">
            <a:xfrm>
              <a:off x="8314841" y="4394916"/>
              <a:ext cx="47770" cy="6370"/>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94" name="Freeform 795">
              <a:extLst>
                <a:ext uri="{FF2B5EF4-FFF2-40B4-BE49-F238E27FC236}">
                  <a16:creationId xmlns:a16="http://schemas.microsoft.com/office/drawing/2014/main" id="{0B008A89-0701-4941-A21A-B00945F481A4}"/>
                </a:ext>
              </a:extLst>
            </p:cNvPr>
            <p:cNvSpPr>
              <a:spLocks/>
            </p:cNvSpPr>
            <p:nvPr/>
          </p:nvSpPr>
          <p:spPr bwMode="auto">
            <a:xfrm>
              <a:off x="8372164" y="4394916"/>
              <a:ext cx="57323"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95" name="Freeform 796">
              <a:extLst>
                <a:ext uri="{FF2B5EF4-FFF2-40B4-BE49-F238E27FC236}">
                  <a16:creationId xmlns:a16="http://schemas.microsoft.com/office/drawing/2014/main" id="{3A9C0889-933F-4CB8-92D2-815759373C37}"/>
                </a:ext>
              </a:extLst>
            </p:cNvPr>
            <p:cNvSpPr>
              <a:spLocks/>
            </p:cNvSpPr>
            <p:nvPr/>
          </p:nvSpPr>
          <p:spPr bwMode="auto">
            <a:xfrm>
              <a:off x="9445417" y="3802407"/>
              <a:ext cx="38217" cy="19114"/>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sp>
          <p:nvSpPr>
            <p:cNvPr id="396" name="Freeform 797">
              <a:extLst>
                <a:ext uri="{FF2B5EF4-FFF2-40B4-BE49-F238E27FC236}">
                  <a16:creationId xmlns:a16="http://schemas.microsoft.com/office/drawing/2014/main" id="{F635FA4B-89A4-45A4-BA93-7AE48E20B315}"/>
                </a:ext>
              </a:extLst>
            </p:cNvPr>
            <p:cNvSpPr>
              <a:spLocks/>
            </p:cNvSpPr>
            <p:nvPr/>
          </p:nvSpPr>
          <p:spPr bwMode="auto">
            <a:xfrm>
              <a:off x="5467694" y="6086410"/>
              <a:ext cx="85988" cy="111494"/>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4763" cap="flat">
              <a:noFill/>
              <a:prstDash val="solid"/>
              <a:round/>
              <a:headEnd/>
              <a:tailEnd/>
            </a:ln>
          </p:spPr>
          <p:txBody>
            <a:bodyPr vert="horz" wrap="square" lIns="91440" tIns="45720" rIns="91440" bIns="45720" numCol="1" anchor="t" anchorCtr="0" compatLnSpc="1">
              <a:prstTxWarp prst="textNoShape">
                <a:avLst/>
              </a:prstTxWarp>
            </a:bodyPr>
            <a:lstStyle/>
            <a:p>
              <a:endParaRPr lang="id-ID">
                <a:latin typeface="Poppins Light" charset="0"/>
              </a:endParaRPr>
            </a:p>
          </p:txBody>
        </p:sp>
      </p:grpSp>
      <p:sp>
        <p:nvSpPr>
          <p:cNvPr id="399" name="Rectangle 398">
            <a:extLst>
              <a:ext uri="{FF2B5EF4-FFF2-40B4-BE49-F238E27FC236}">
                <a16:creationId xmlns:a16="http://schemas.microsoft.com/office/drawing/2014/main" id="{9D885BEF-19C2-4DBD-8F68-33A9ACD4C9F0}"/>
              </a:ext>
            </a:extLst>
          </p:cNvPr>
          <p:cNvSpPr/>
          <p:nvPr/>
        </p:nvSpPr>
        <p:spPr>
          <a:xfrm>
            <a:off x="8211293" y="0"/>
            <a:ext cx="3980707" cy="62801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1" name="Rectangle 400">
            <a:extLst>
              <a:ext uri="{FF2B5EF4-FFF2-40B4-BE49-F238E27FC236}">
                <a16:creationId xmlns:a16="http://schemas.microsoft.com/office/drawing/2014/main" id="{CEA9EFCB-341E-493F-969C-0662D8837AA0}"/>
              </a:ext>
            </a:extLst>
          </p:cNvPr>
          <p:cNvSpPr/>
          <p:nvPr/>
        </p:nvSpPr>
        <p:spPr>
          <a:xfrm>
            <a:off x="8659186" y="872986"/>
            <a:ext cx="3013948" cy="2554545"/>
          </a:xfrm>
          <a:prstGeom prst="rect">
            <a:avLst/>
          </a:prstGeom>
        </p:spPr>
        <p:txBody>
          <a:bodyPr wrap="square">
            <a:spAutoFit/>
          </a:bodyPr>
          <a:lstStyle/>
          <a:p>
            <a:r>
              <a:rPr lang="en-ID" sz="3200" dirty="0">
                <a:solidFill>
                  <a:schemeClr val="bg1"/>
                </a:solidFill>
                <a:latin typeface="Lato Black" panose="020F0502020204030203" pitchFamily="34" charset="0"/>
                <a:ea typeface="Lato Black" panose="020F0502020204030203" pitchFamily="34" charset="0"/>
                <a:cs typeface="Lato Black" panose="020F0502020204030203" pitchFamily="34" charset="0"/>
              </a:rPr>
              <a:t>Keep Up The Good Work.</a:t>
            </a:r>
          </a:p>
          <a:p>
            <a:r>
              <a:rPr lang="en-ID" sz="3200" dirty="0">
                <a:solidFill>
                  <a:schemeClr val="bg1"/>
                </a:solidFill>
                <a:latin typeface="Lato Black" panose="020F0502020204030203" pitchFamily="34" charset="0"/>
                <a:ea typeface="Lato Black" panose="020F0502020204030203" pitchFamily="34" charset="0"/>
                <a:cs typeface="Lato Black" panose="020F0502020204030203" pitchFamily="34" charset="0"/>
              </a:rPr>
              <a:t>Let’s Take Over The World !</a:t>
            </a:r>
          </a:p>
        </p:txBody>
      </p:sp>
      <p:sp>
        <p:nvSpPr>
          <p:cNvPr id="402" name="Rectangle 401">
            <a:extLst>
              <a:ext uri="{FF2B5EF4-FFF2-40B4-BE49-F238E27FC236}">
                <a16:creationId xmlns:a16="http://schemas.microsoft.com/office/drawing/2014/main" id="{BEEFF492-68E6-491A-AA0B-AF258B8975E1}"/>
              </a:ext>
            </a:extLst>
          </p:cNvPr>
          <p:cNvSpPr/>
          <p:nvPr/>
        </p:nvSpPr>
        <p:spPr>
          <a:xfrm>
            <a:off x="8590450" y="3563642"/>
            <a:ext cx="3318876" cy="2462213"/>
          </a:xfrm>
          <a:prstGeom prst="rect">
            <a:avLst/>
          </a:prstGeom>
        </p:spPr>
        <p:txBody>
          <a:bodyPr wrap="square">
            <a:spAutoFit/>
          </a:bodyPr>
          <a:lstStyle/>
          <a:p>
            <a:r>
              <a:rPr lang="tr-TR" sz="1100" dirty="0">
                <a:solidFill>
                  <a:schemeClr val="bg1"/>
                </a:solidFill>
                <a:latin typeface="Lato" panose="020F0502020204030203" pitchFamily="34" charset="0"/>
                <a:ea typeface="Lato" panose="020F0502020204030203" pitchFamily="34" charset="0"/>
                <a:cs typeface="Lato" panose="020F0502020204030203" pitchFamily="34" charset="0"/>
              </a:rPr>
              <a:t>Lorem ipsum dolor sit amet, consectetur adipiscing elit. Maecenas at mauris congue, finibus eros at, semper justo. Sed in lacinia justo. In avere eraconvallis venenatis mattis. Phasellus eleifend, era neque sed efficitur viverra, enim neque luctus avere arcu, vel volutpat nibh diam eget mi. venenatis mattis. Lorem ipsum dolor sit amet, consectetur adipiscing elit. Maecenas at mauris congue, finibus eros at, semper justo. Sed in lacinia justo. In avere eraconvallis venenatis mattis. Phasellus eleifend, era neque sed efficitur viverra, enim neque luctus avere arcu, vel volutpat nibh diam eget mi. venenatis mattis. </a:t>
            </a:r>
          </a:p>
          <a:p>
            <a:endParaRPr lang="tr-TR" sz="11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nvGrpSpPr>
          <p:cNvPr id="403" name="Group 402">
            <a:extLst>
              <a:ext uri="{FF2B5EF4-FFF2-40B4-BE49-F238E27FC236}">
                <a16:creationId xmlns:a16="http://schemas.microsoft.com/office/drawing/2014/main" id="{F784CC49-3AA0-4D61-B946-CEC25F1BEB39}"/>
              </a:ext>
            </a:extLst>
          </p:cNvPr>
          <p:cNvGrpSpPr/>
          <p:nvPr/>
        </p:nvGrpSpPr>
        <p:grpSpPr>
          <a:xfrm>
            <a:off x="1457611" y="5489817"/>
            <a:ext cx="2168661" cy="769441"/>
            <a:chOff x="9038195" y="3429000"/>
            <a:chExt cx="2168661" cy="769441"/>
          </a:xfrm>
        </p:grpSpPr>
        <p:sp>
          <p:nvSpPr>
            <p:cNvPr id="404" name="Rectangle 403">
              <a:extLst>
                <a:ext uri="{FF2B5EF4-FFF2-40B4-BE49-F238E27FC236}">
                  <a16:creationId xmlns:a16="http://schemas.microsoft.com/office/drawing/2014/main" id="{A12F20C4-B66F-4BE2-8B99-A3F191D0ED4C}"/>
                </a:ext>
              </a:extLst>
            </p:cNvPr>
            <p:cNvSpPr>
              <a:spLocks noChangeArrowheads="1"/>
            </p:cNvSpPr>
            <p:nvPr/>
          </p:nvSpPr>
          <p:spPr bwMode="auto">
            <a:xfrm>
              <a:off x="9038195" y="3544887"/>
              <a:ext cx="80962" cy="825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ID"/>
            </a:p>
          </p:txBody>
        </p:sp>
        <p:sp>
          <p:nvSpPr>
            <p:cNvPr id="405" name="Rectangle 404">
              <a:extLst>
                <a:ext uri="{FF2B5EF4-FFF2-40B4-BE49-F238E27FC236}">
                  <a16:creationId xmlns:a16="http://schemas.microsoft.com/office/drawing/2014/main" id="{25C17FB6-2375-493A-8A42-5AA7F2910116}"/>
                </a:ext>
              </a:extLst>
            </p:cNvPr>
            <p:cNvSpPr/>
            <p:nvPr/>
          </p:nvSpPr>
          <p:spPr>
            <a:xfrm>
              <a:off x="9203318" y="3429000"/>
              <a:ext cx="2003538" cy="769441"/>
            </a:xfrm>
            <a:prstGeom prst="rect">
              <a:avLst/>
            </a:prstGeom>
          </p:spPr>
          <p:txBody>
            <a:bodyPr wrap="square">
              <a:spAutoFit/>
            </a:bodyPr>
            <a:lstStyle/>
            <a:p>
              <a:r>
                <a:rPr lang="tr-TR" sz="1100" dirty="0">
                  <a:latin typeface="Lato" panose="020F0502020204030203" pitchFamily="34" charset="0"/>
                  <a:ea typeface="Lato" panose="020F0502020204030203" pitchFamily="34" charset="0"/>
                  <a:cs typeface="Lato" panose="020F0502020204030203" pitchFamily="34" charset="0"/>
                </a:rPr>
                <a:t>Lorem ipsum dolor sit amet, consectetur adipiscing elit. Maecenas at mauris congue, finibus eros at, semper</a:t>
              </a:r>
            </a:p>
          </p:txBody>
        </p:sp>
      </p:grpSp>
      <p:grpSp>
        <p:nvGrpSpPr>
          <p:cNvPr id="406" name="Group 405">
            <a:extLst>
              <a:ext uri="{FF2B5EF4-FFF2-40B4-BE49-F238E27FC236}">
                <a16:creationId xmlns:a16="http://schemas.microsoft.com/office/drawing/2014/main" id="{B281E879-7D8E-4D4F-803A-5F4769062CC9}"/>
              </a:ext>
            </a:extLst>
          </p:cNvPr>
          <p:cNvGrpSpPr/>
          <p:nvPr/>
        </p:nvGrpSpPr>
        <p:grpSpPr>
          <a:xfrm>
            <a:off x="4389390" y="5486964"/>
            <a:ext cx="2168661" cy="769441"/>
            <a:chOff x="9038195" y="3429000"/>
            <a:chExt cx="2168661" cy="769441"/>
          </a:xfrm>
        </p:grpSpPr>
        <p:sp>
          <p:nvSpPr>
            <p:cNvPr id="407" name="Rectangle 406">
              <a:extLst>
                <a:ext uri="{FF2B5EF4-FFF2-40B4-BE49-F238E27FC236}">
                  <a16:creationId xmlns:a16="http://schemas.microsoft.com/office/drawing/2014/main" id="{187B3624-01A4-476F-A9BD-A2638FB2452F}"/>
                </a:ext>
              </a:extLst>
            </p:cNvPr>
            <p:cNvSpPr>
              <a:spLocks noChangeArrowheads="1"/>
            </p:cNvSpPr>
            <p:nvPr/>
          </p:nvSpPr>
          <p:spPr bwMode="auto">
            <a:xfrm>
              <a:off x="9038195" y="3544887"/>
              <a:ext cx="80962" cy="8255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ID"/>
            </a:p>
          </p:txBody>
        </p:sp>
        <p:sp>
          <p:nvSpPr>
            <p:cNvPr id="408" name="Rectangle 407">
              <a:extLst>
                <a:ext uri="{FF2B5EF4-FFF2-40B4-BE49-F238E27FC236}">
                  <a16:creationId xmlns:a16="http://schemas.microsoft.com/office/drawing/2014/main" id="{55A3C878-ECDE-42DF-9018-DE114679F6B0}"/>
                </a:ext>
              </a:extLst>
            </p:cNvPr>
            <p:cNvSpPr/>
            <p:nvPr/>
          </p:nvSpPr>
          <p:spPr>
            <a:xfrm>
              <a:off x="9203318" y="3429000"/>
              <a:ext cx="2003538" cy="769441"/>
            </a:xfrm>
            <a:prstGeom prst="rect">
              <a:avLst/>
            </a:prstGeom>
          </p:spPr>
          <p:txBody>
            <a:bodyPr wrap="square">
              <a:spAutoFit/>
            </a:bodyPr>
            <a:lstStyle/>
            <a:p>
              <a:r>
                <a:rPr lang="tr-TR" sz="1100" dirty="0">
                  <a:latin typeface="Lato" panose="020F0502020204030203" pitchFamily="34" charset="0"/>
                  <a:ea typeface="Lato" panose="020F0502020204030203" pitchFamily="34" charset="0"/>
                  <a:cs typeface="Lato" panose="020F0502020204030203" pitchFamily="34" charset="0"/>
                </a:rPr>
                <a:t>Lorem ipsum dolor sit amet, consectetur adipiscing elit. Maecenas at mauris congue, finibus eros at, semper</a:t>
              </a:r>
            </a:p>
          </p:txBody>
        </p:sp>
      </p:grpSp>
    </p:spTree>
    <p:extLst>
      <p:ext uri="{BB962C8B-B14F-4D97-AF65-F5344CB8AC3E}">
        <p14:creationId xmlns:p14="http://schemas.microsoft.com/office/powerpoint/2010/main" val="3782294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99DC4AB-3985-4523-A587-8910428448A2}"/>
              </a:ext>
            </a:extLst>
          </p:cNvPr>
          <p:cNvSpPr/>
          <p:nvPr/>
        </p:nvSpPr>
        <p:spPr>
          <a:xfrm>
            <a:off x="5233851" y="1228041"/>
            <a:ext cx="6949440" cy="3483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5" name="Straight Connector 4">
            <a:extLst>
              <a:ext uri="{FF2B5EF4-FFF2-40B4-BE49-F238E27FC236}">
                <a16:creationId xmlns:a16="http://schemas.microsoft.com/office/drawing/2014/main" id="{727053C9-522B-446F-B9AF-5B36C88A234F}"/>
              </a:ext>
            </a:extLst>
          </p:cNvPr>
          <p:cNvCxnSpPr>
            <a:cxnSpLocks/>
          </p:cNvCxnSpPr>
          <p:nvPr/>
        </p:nvCxnSpPr>
        <p:spPr>
          <a:xfrm>
            <a:off x="849086" y="731520"/>
            <a:ext cx="0" cy="350084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5EAF68-9E65-47AF-9AAD-B3D24633E183}"/>
              </a:ext>
            </a:extLst>
          </p:cNvPr>
          <p:cNvCxnSpPr>
            <a:cxnSpLocks/>
          </p:cNvCxnSpPr>
          <p:nvPr/>
        </p:nvCxnSpPr>
        <p:spPr>
          <a:xfrm>
            <a:off x="862148" y="4232366"/>
            <a:ext cx="458070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B1CBDB-32ED-42A0-A2FC-6390EC78439A}"/>
              </a:ext>
            </a:extLst>
          </p:cNvPr>
          <p:cNvCxnSpPr>
            <a:cxnSpLocks/>
          </p:cNvCxnSpPr>
          <p:nvPr/>
        </p:nvCxnSpPr>
        <p:spPr>
          <a:xfrm>
            <a:off x="5442857" y="4232366"/>
            <a:ext cx="0" cy="203780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Freeform 220">
            <a:extLst>
              <a:ext uri="{FF2B5EF4-FFF2-40B4-BE49-F238E27FC236}">
                <a16:creationId xmlns:a16="http://schemas.microsoft.com/office/drawing/2014/main" id="{E8751D6D-935F-4858-8ACB-E8778BA5D2B9}"/>
              </a:ext>
            </a:extLst>
          </p:cNvPr>
          <p:cNvSpPr>
            <a:spLocks noEditPoints="1"/>
          </p:cNvSpPr>
          <p:nvPr/>
        </p:nvSpPr>
        <p:spPr bwMode="auto">
          <a:xfrm>
            <a:off x="6927669" y="2912107"/>
            <a:ext cx="314236" cy="314236"/>
          </a:xfrm>
          <a:custGeom>
            <a:avLst/>
            <a:gdLst>
              <a:gd name="T0" fmla="*/ 25 w 27"/>
              <a:gd name="T1" fmla="*/ 25 h 27"/>
              <a:gd name="T2" fmla="*/ 15 w 27"/>
              <a:gd name="T3" fmla="*/ 27 h 27"/>
              <a:gd name="T4" fmla="*/ 25 w 27"/>
              <a:gd name="T5" fmla="*/ 15 h 27"/>
              <a:gd name="T6" fmla="*/ 14 w 27"/>
              <a:gd name="T7" fmla="*/ 3 h 27"/>
              <a:gd name="T8" fmla="*/ 16 w 27"/>
              <a:gd name="T9" fmla="*/ 6 h 27"/>
              <a:gd name="T10" fmla="*/ 12 w 27"/>
              <a:gd name="T11" fmla="*/ 7 h 27"/>
              <a:gd name="T12" fmla="*/ 10 w 27"/>
              <a:gd name="T13" fmla="*/ 5 h 27"/>
              <a:gd name="T14" fmla="*/ 12 w 27"/>
              <a:gd name="T15" fmla="*/ 4 h 27"/>
              <a:gd name="T16" fmla="*/ 11 w 27"/>
              <a:gd name="T17" fmla="*/ 5 h 27"/>
              <a:gd name="T18" fmla="*/ 14 w 27"/>
              <a:gd name="T19" fmla="*/ 5 h 27"/>
              <a:gd name="T20" fmla="*/ 15 w 27"/>
              <a:gd name="T21" fmla="*/ 5 h 27"/>
              <a:gd name="T22" fmla="*/ 12 w 27"/>
              <a:gd name="T23" fmla="*/ 4 h 27"/>
              <a:gd name="T24" fmla="*/ 3 w 27"/>
              <a:gd name="T25" fmla="*/ 7 h 27"/>
              <a:gd name="T26" fmla="*/ 9 w 27"/>
              <a:gd name="T27" fmla="*/ 4 h 27"/>
              <a:gd name="T28" fmla="*/ 3 w 27"/>
              <a:gd name="T29" fmla="*/ 5 h 27"/>
              <a:gd name="T30" fmla="*/ 5 w 27"/>
              <a:gd name="T31" fmla="*/ 3 h 27"/>
              <a:gd name="T32" fmla="*/ 9 w 27"/>
              <a:gd name="T33" fmla="*/ 5 h 27"/>
              <a:gd name="T34" fmla="*/ 4 w 27"/>
              <a:gd name="T35" fmla="*/ 4 h 27"/>
              <a:gd name="T36" fmla="*/ 3 w 27"/>
              <a:gd name="T37" fmla="*/ 5 h 27"/>
              <a:gd name="T38" fmla="*/ 17 w 27"/>
              <a:gd name="T39" fmla="*/ 4 h 27"/>
              <a:gd name="T40" fmla="*/ 23 w 27"/>
              <a:gd name="T41" fmla="*/ 7 h 27"/>
              <a:gd name="T42" fmla="*/ 23 w 27"/>
              <a:gd name="T43" fmla="*/ 5 h 27"/>
              <a:gd name="T44" fmla="*/ 23 w 27"/>
              <a:gd name="T45" fmla="*/ 4 h 27"/>
              <a:gd name="T46" fmla="*/ 17 w 27"/>
              <a:gd name="T47" fmla="*/ 5 h 27"/>
              <a:gd name="T48" fmla="*/ 21 w 27"/>
              <a:gd name="T49" fmla="*/ 3 h 27"/>
              <a:gd name="T50" fmla="*/ 23 w 27"/>
              <a:gd name="T51" fmla="*/ 5 h 27"/>
              <a:gd name="T52" fmla="*/ 11 w 27"/>
              <a:gd name="T53" fmla="*/ 13 h 27"/>
              <a:gd name="T54" fmla="*/ 0 w 27"/>
              <a:gd name="T55" fmla="*/ 13 h 27"/>
              <a:gd name="T56" fmla="*/ 2 w 27"/>
              <a:gd name="T57" fmla="*/ 8 h 27"/>
              <a:gd name="T58" fmla="*/ 27 w 27"/>
              <a:gd name="T59" fmla="*/ 11 h 27"/>
              <a:gd name="T60" fmla="*/ 26 w 27"/>
              <a:gd name="T61" fmla="*/ 13 h 27"/>
              <a:gd name="T62" fmla="*/ 15 w 27"/>
              <a:gd name="T63" fmla="*/ 8 h 27"/>
              <a:gd name="T64" fmla="*/ 27 w 27"/>
              <a:gd name="T65" fmla="*/ 11 h 27"/>
              <a:gd name="T66" fmla="*/ 3 w 27"/>
              <a:gd name="T67" fmla="*/ 27 h 27"/>
              <a:gd name="T68" fmla="*/ 1 w 27"/>
              <a:gd name="T69" fmla="*/ 15 h 27"/>
              <a:gd name="T70" fmla="*/ 11 w 27"/>
              <a:gd name="T7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27">
                <a:moveTo>
                  <a:pt x="25" y="15"/>
                </a:moveTo>
                <a:cubicBezTo>
                  <a:pt x="25" y="25"/>
                  <a:pt x="25" y="25"/>
                  <a:pt x="25" y="25"/>
                </a:cubicBezTo>
                <a:cubicBezTo>
                  <a:pt x="25" y="26"/>
                  <a:pt x="24" y="27"/>
                  <a:pt x="23" y="27"/>
                </a:cubicBezTo>
                <a:cubicBezTo>
                  <a:pt x="15" y="27"/>
                  <a:pt x="15" y="27"/>
                  <a:pt x="15" y="27"/>
                </a:cubicBezTo>
                <a:cubicBezTo>
                  <a:pt x="15" y="15"/>
                  <a:pt x="15" y="15"/>
                  <a:pt x="15" y="15"/>
                </a:cubicBezTo>
                <a:cubicBezTo>
                  <a:pt x="25" y="15"/>
                  <a:pt x="25" y="15"/>
                  <a:pt x="25" y="15"/>
                </a:cubicBezTo>
                <a:close/>
                <a:moveTo>
                  <a:pt x="12" y="3"/>
                </a:moveTo>
                <a:cubicBezTo>
                  <a:pt x="14" y="3"/>
                  <a:pt x="14" y="3"/>
                  <a:pt x="14" y="3"/>
                </a:cubicBezTo>
                <a:cubicBezTo>
                  <a:pt x="15" y="3"/>
                  <a:pt x="16" y="4"/>
                  <a:pt x="16" y="5"/>
                </a:cubicBezTo>
                <a:cubicBezTo>
                  <a:pt x="16" y="6"/>
                  <a:pt x="16" y="6"/>
                  <a:pt x="16" y="6"/>
                </a:cubicBezTo>
                <a:cubicBezTo>
                  <a:pt x="16" y="7"/>
                  <a:pt x="15" y="7"/>
                  <a:pt x="14" y="7"/>
                </a:cubicBezTo>
                <a:cubicBezTo>
                  <a:pt x="12" y="7"/>
                  <a:pt x="12" y="7"/>
                  <a:pt x="12" y="7"/>
                </a:cubicBezTo>
                <a:cubicBezTo>
                  <a:pt x="11" y="7"/>
                  <a:pt x="10" y="7"/>
                  <a:pt x="10" y="6"/>
                </a:cubicBezTo>
                <a:cubicBezTo>
                  <a:pt x="10" y="5"/>
                  <a:pt x="10" y="5"/>
                  <a:pt x="10" y="5"/>
                </a:cubicBezTo>
                <a:cubicBezTo>
                  <a:pt x="10" y="4"/>
                  <a:pt x="11" y="3"/>
                  <a:pt x="12" y="3"/>
                </a:cubicBezTo>
                <a:close/>
                <a:moveTo>
                  <a:pt x="12" y="4"/>
                </a:moveTo>
                <a:cubicBezTo>
                  <a:pt x="12" y="4"/>
                  <a:pt x="11" y="4"/>
                  <a:pt x="11" y="5"/>
                </a:cubicBezTo>
                <a:cubicBezTo>
                  <a:pt x="11" y="5"/>
                  <a:pt x="11" y="5"/>
                  <a:pt x="11" y="5"/>
                </a:cubicBezTo>
                <a:cubicBezTo>
                  <a:pt x="11" y="5"/>
                  <a:pt x="12" y="5"/>
                  <a:pt x="12" y="5"/>
                </a:cubicBezTo>
                <a:cubicBezTo>
                  <a:pt x="14" y="5"/>
                  <a:pt x="14" y="5"/>
                  <a:pt x="14" y="5"/>
                </a:cubicBezTo>
                <a:cubicBezTo>
                  <a:pt x="15" y="5"/>
                  <a:pt x="15" y="5"/>
                  <a:pt x="15" y="5"/>
                </a:cubicBezTo>
                <a:cubicBezTo>
                  <a:pt x="15" y="5"/>
                  <a:pt x="15" y="5"/>
                  <a:pt x="15" y="5"/>
                </a:cubicBezTo>
                <a:cubicBezTo>
                  <a:pt x="15" y="4"/>
                  <a:pt x="15" y="4"/>
                  <a:pt x="14" y="4"/>
                </a:cubicBezTo>
                <a:cubicBezTo>
                  <a:pt x="12" y="4"/>
                  <a:pt x="12" y="4"/>
                  <a:pt x="12" y="4"/>
                </a:cubicBezTo>
                <a:close/>
                <a:moveTo>
                  <a:pt x="1" y="5"/>
                </a:moveTo>
                <a:cubicBezTo>
                  <a:pt x="1" y="6"/>
                  <a:pt x="2" y="7"/>
                  <a:pt x="3" y="7"/>
                </a:cubicBezTo>
                <a:cubicBezTo>
                  <a:pt x="8" y="7"/>
                  <a:pt x="8" y="7"/>
                  <a:pt x="8" y="7"/>
                </a:cubicBezTo>
                <a:cubicBezTo>
                  <a:pt x="10" y="7"/>
                  <a:pt x="11" y="5"/>
                  <a:pt x="9" y="4"/>
                </a:cubicBezTo>
                <a:cubicBezTo>
                  <a:pt x="6" y="2"/>
                  <a:pt x="1" y="0"/>
                  <a:pt x="1" y="5"/>
                </a:cubicBezTo>
                <a:close/>
                <a:moveTo>
                  <a:pt x="3" y="5"/>
                </a:moveTo>
                <a:cubicBezTo>
                  <a:pt x="2" y="5"/>
                  <a:pt x="2" y="4"/>
                  <a:pt x="2" y="4"/>
                </a:cubicBezTo>
                <a:cubicBezTo>
                  <a:pt x="2" y="3"/>
                  <a:pt x="4" y="3"/>
                  <a:pt x="5" y="3"/>
                </a:cubicBezTo>
                <a:cubicBezTo>
                  <a:pt x="6" y="3"/>
                  <a:pt x="8" y="4"/>
                  <a:pt x="8" y="4"/>
                </a:cubicBezTo>
                <a:cubicBezTo>
                  <a:pt x="9" y="4"/>
                  <a:pt x="9" y="5"/>
                  <a:pt x="9" y="5"/>
                </a:cubicBezTo>
                <a:cubicBezTo>
                  <a:pt x="8" y="6"/>
                  <a:pt x="6" y="4"/>
                  <a:pt x="5" y="4"/>
                </a:cubicBezTo>
                <a:cubicBezTo>
                  <a:pt x="5" y="4"/>
                  <a:pt x="4" y="4"/>
                  <a:pt x="4" y="4"/>
                </a:cubicBezTo>
                <a:cubicBezTo>
                  <a:pt x="4" y="4"/>
                  <a:pt x="3" y="4"/>
                  <a:pt x="3" y="5"/>
                </a:cubicBezTo>
                <a:cubicBezTo>
                  <a:pt x="3" y="5"/>
                  <a:pt x="3" y="5"/>
                  <a:pt x="3" y="5"/>
                </a:cubicBezTo>
                <a:close/>
                <a:moveTo>
                  <a:pt x="25" y="5"/>
                </a:moveTo>
                <a:cubicBezTo>
                  <a:pt x="25" y="0"/>
                  <a:pt x="20" y="2"/>
                  <a:pt x="17" y="4"/>
                </a:cubicBezTo>
                <a:cubicBezTo>
                  <a:pt x="16" y="5"/>
                  <a:pt x="16" y="7"/>
                  <a:pt x="18" y="7"/>
                </a:cubicBezTo>
                <a:cubicBezTo>
                  <a:pt x="23" y="7"/>
                  <a:pt x="23" y="7"/>
                  <a:pt x="23" y="7"/>
                </a:cubicBezTo>
                <a:cubicBezTo>
                  <a:pt x="24" y="7"/>
                  <a:pt x="25" y="6"/>
                  <a:pt x="25" y="5"/>
                </a:cubicBezTo>
                <a:close/>
                <a:moveTo>
                  <a:pt x="23" y="5"/>
                </a:moveTo>
                <a:cubicBezTo>
                  <a:pt x="23" y="5"/>
                  <a:pt x="23" y="5"/>
                  <a:pt x="23" y="5"/>
                </a:cubicBezTo>
                <a:cubicBezTo>
                  <a:pt x="23" y="4"/>
                  <a:pt x="23" y="4"/>
                  <a:pt x="23" y="4"/>
                </a:cubicBezTo>
                <a:cubicBezTo>
                  <a:pt x="22" y="4"/>
                  <a:pt x="22" y="4"/>
                  <a:pt x="22" y="4"/>
                </a:cubicBezTo>
                <a:cubicBezTo>
                  <a:pt x="21" y="4"/>
                  <a:pt x="18" y="6"/>
                  <a:pt x="17" y="5"/>
                </a:cubicBezTo>
                <a:cubicBezTo>
                  <a:pt x="17" y="5"/>
                  <a:pt x="17" y="4"/>
                  <a:pt x="18" y="4"/>
                </a:cubicBezTo>
                <a:cubicBezTo>
                  <a:pt x="18" y="4"/>
                  <a:pt x="20" y="3"/>
                  <a:pt x="21" y="3"/>
                </a:cubicBezTo>
                <a:cubicBezTo>
                  <a:pt x="23" y="3"/>
                  <a:pt x="24" y="3"/>
                  <a:pt x="24" y="4"/>
                </a:cubicBezTo>
                <a:cubicBezTo>
                  <a:pt x="24" y="4"/>
                  <a:pt x="24" y="5"/>
                  <a:pt x="23" y="5"/>
                </a:cubicBezTo>
                <a:close/>
                <a:moveTo>
                  <a:pt x="11" y="8"/>
                </a:moveTo>
                <a:cubicBezTo>
                  <a:pt x="11" y="13"/>
                  <a:pt x="11" y="13"/>
                  <a:pt x="11" y="13"/>
                </a:cubicBezTo>
                <a:cubicBezTo>
                  <a:pt x="0" y="13"/>
                  <a:pt x="0" y="13"/>
                  <a:pt x="0" y="13"/>
                </a:cubicBezTo>
                <a:cubicBezTo>
                  <a:pt x="0" y="13"/>
                  <a:pt x="0" y="13"/>
                  <a:pt x="0" y="13"/>
                </a:cubicBezTo>
                <a:cubicBezTo>
                  <a:pt x="0" y="12"/>
                  <a:pt x="0" y="11"/>
                  <a:pt x="0" y="11"/>
                </a:cubicBezTo>
                <a:cubicBezTo>
                  <a:pt x="0" y="10"/>
                  <a:pt x="1" y="8"/>
                  <a:pt x="2" y="8"/>
                </a:cubicBezTo>
                <a:cubicBezTo>
                  <a:pt x="5" y="8"/>
                  <a:pt x="8" y="8"/>
                  <a:pt x="11" y="8"/>
                </a:cubicBezTo>
                <a:close/>
                <a:moveTo>
                  <a:pt x="27" y="11"/>
                </a:moveTo>
                <a:cubicBezTo>
                  <a:pt x="27" y="11"/>
                  <a:pt x="27" y="12"/>
                  <a:pt x="27" y="13"/>
                </a:cubicBezTo>
                <a:cubicBezTo>
                  <a:pt x="27" y="13"/>
                  <a:pt x="26" y="13"/>
                  <a:pt x="26" y="13"/>
                </a:cubicBezTo>
                <a:cubicBezTo>
                  <a:pt x="15" y="13"/>
                  <a:pt x="15" y="13"/>
                  <a:pt x="15" y="13"/>
                </a:cubicBezTo>
                <a:cubicBezTo>
                  <a:pt x="15" y="8"/>
                  <a:pt x="15" y="8"/>
                  <a:pt x="15" y="8"/>
                </a:cubicBezTo>
                <a:cubicBezTo>
                  <a:pt x="18" y="8"/>
                  <a:pt x="21" y="8"/>
                  <a:pt x="24" y="8"/>
                </a:cubicBezTo>
                <a:cubicBezTo>
                  <a:pt x="25" y="8"/>
                  <a:pt x="27" y="10"/>
                  <a:pt x="27" y="11"/>
                </a:cubicBezTo>
                <a:close/>
                <a:moveTo>
                  <a:pt x="11" y="27"/>
                </a:moveTo>
                <a:cubicBezTo>
                  <a:pt x="3" y="27"/>
                  <a:pt x="3" y="27"/>
                  <a:pt x="3" y="27"/>
                </a:cubicBezTo>
                <a:cubicBezTo>
                  <a:pt x="2" y="27"/>
                  <a:pt x="1" y="26"/>
                  <a:pt x="1" y="25"/>
                </a:cubicBezTo>
                <a:cubicBezTo>
                  <a:pt x="1" y="15"/>
                  <a:pt x="1" y="15"/>
                  <a:pt x="1" y="15"/>
                </a:cubicBezTo>
                <a:cubicBezTo>
                  <a:pt x="11" y="15"/>
                  <a:pt x="11" y="15"/>
                  <a:pt x="11" y="15"/>
                </a:cubicBezTo>
                <a:lnTo>
                  <a:pt x="11" y="27"/>
                </a:lnTo>
                <a:close/>
              </a:path>
            </a:pathLst>
          </a:custGeom>
          <a:solidFill>
            <a:schemeClr val="tx1"/>
          </a:solidFill>
          <a:ln>
            <a:noFill/>
          </a:ln>
        </p:spPr>
        <p:txBody>
          <a:bodyPr vert="horz" wrap="square" lIns="121889" tIns="60944" rIns="121889" bIns="60944" numCol="1" anchor="t" anchorCtr="0" compatLnSpc="1">
            <a:prstTxWarp prst="textNoShape">
              <a:avLst/>
            </a:prstTxWarp>
          </a:bodyPr>
          <a:lstStyle/>
          <a:p>
            <a:endParaRPr lang="en-US" sz="1866"/>
          </a:p>
        </p:txBody>
      </p:sp>
      <p:sp>
        <p:nvSpPr>
          <p:cNvPr id="24" name="Freeform 33">
            <a:extLst>
              <a:ext uri="{FF2B5EF4-FFF2-40B4-BE49-F238E27FC236}">
                <a16:creationId xmlns:a16="http://schemas.microsoft.com/office/drawing/2014/main" id="{A24C5D6B-AA95-4E34-ABAE-CC0BE27FE584}"/>
              </a:ext>
            </a:extLst>
          </p:cNvPr>
          <p:cNvSpPr>
            <a:spLocks noChangeArrowheads="1"/>
          </p:cNvSpPr>
          <p:nvPr/>
        </p:nvSpPr>
        <p:spPr bwMode="auto">
          <a:xfrm>
            <a:off x="6927669" y="3720667"/>
            <a:ext cx="369380" cy="302221"/>
          </a:xfrm>
          <a:custGeom>
            <a:avLst/>
            <a:gdLst>
              <a:gd name="T0" fmla="*/ 216437 w 649"/>
              <a:gd name="T1" fmla="*/ 10748 h 531"/>
              <a:gd name="T2" fmla="*/ 216437 w 649"/>
              <a:gd name="T3" fmla="*/ 10748 h 531"/>
              <a:gd name="T4" fmla="*/ 179528 w 649"/>
              <a:gd name="T5" fmla="*/ 10748 h 531"/>
              <a:gd name="T6" fmla="*/ 74176 w 649"/>
              <a:gd name="T7" fmla="*/ 116077 h 531"/>
              <a:gd name="T8" fmla="*/ 53034 w 649"/>
              <a:gd name="T9" fmla="*/ 89924 h 531"/>
              <a:gd name="T10" fmla="*/ 10750 w 649"/>
              <a:gd name="T11" fmla="*/ 89924 h 531"/>
              <a:gd name="T12" fmla="*/ 10750 w 649"/>
              <a:gd name="T13" fmla="*/ 132199 h 531"/>
              <a:gd name="T14" fmla="*/ 58051 w 649"/>
              <a:gd name="T15" fmla="*/ 174116 h 531"/>
              <a:gd name="T16" fmla="*/ 95318 w 649"/>
              <a:gd name="T17" fmla="*/ 174116 h 531"/>
              <a:gd name="T18" fmla="*/ 216437 w 649"/>
              <a:gd name="T19" fmla="*/ 53023 h 531"/>
              <a:gd name="T20" fmla="*/ 216437 w 649"/>
              <a:gd name="T21" fmla="*/ 10748 h 531"/>
              <a:gd name="T22" fmla="*/ 206045 w 649"/>
              <a:gd name="T23" fmla="*/ 42275 h 531"/>
              <a:gd name="T24" fmla="*/ 206045 w 649"/>
              <a:gd name="T25" fmla="*/ 42275 h 531"/>
              <a:gd name="T26" fmla="*/ 84568 w 649"/>
              <a:gd name="T27" fmla="*/ 163726 h 531"/>
              <a:gd name="T28" fmla="*/ 68801 w 649"/>
              <a:gd name="T29" fmla="*/ 163726 h 531"/>
              <a:gd name="T30" fmla="*/ 21142 w 649"/>
              <a:gd name="T31" fmla="*/ 116077 h 531"/>
              <a:gd name="T32" fmla="*/ 21142 w 649"/>
              <a:gd name="T33" fmla="*/ 100314 h 531"/>
              <a:gd name="T34" fmla="*/ 42284 w 649"/>
              <a:gd name="T35" fmla="*/ 100314 h 531"/>
              <a:gd name="T36" fmla="*/ 74176 w 649"/>
              <a:gd name="T37" fmla="*/ 132199 h 531"/>
              <a:gd name="T38" fmla="*/ 189920 w 649"/>
              <a:gd name="T39" fmla="*/ 21138 h 531"/>
              <a:gd name="T40" fmla="*/ 206045 w 649"/>
              <a:gd name="T41" fmla="*/ 21138 h 531"/>
              <a:gd name="T42" fmla="*/ 206045 w 649"/>
              <a:gd name="T43" fmla="*/ 42275 h 5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9" h="531">
                <a:moveTo>
                  <a:pt x="604" y="30"/>
                </a:moveTo>
                <a:lnTo>
                  <a:pt x="604" y="30"/>
                </a:lnTo>
                <a:cubicBezTo>
                  <a:pt x="575" y="0"/>
                  <a:pt x="530" y="0"/>
                  <a:pt x="501" y="30"/>
                </a:cubicBezTo>
                <a:cubicBezTo>
                  <a:pt x="207" y="324"/>
                  <a:pt x="207" y="324"/>
                  <a:pt x="207" y="324"/>
                </a:cubicBezTo>
                <a:cubicBezTo>
                  <a:pt x="148" y="251"/>
                  <a:pt x="148" y="251"/>
                  <a:pt x="148" y="251"/>
                </a:cubicBezTo>
                <a:cubicBezTo>
                  <a:pt x="103" y="207"/>
                  <a:pt x="59" y="207"/>
                  <a:pt x="30" y="251"/>
                </a:cubicBezTo>
                <a:cubicBezTo>
                  <a:pt x="0" y="280"/>
                  <a:pt x="0" y="324"/>
                  <a:pt x="30" y="369"/>
                </a:cubicBezTo>
                <a:cubicBezTo>
                  <a:pt x="162" y="486"/>
                  <a:pt x="162" y="486"/>
                  <a:pt x="162" y="486"/>
                </a:cubicBezTo>
                <a:cubicBezTo>
                  <a:pt x="192" y="530"/>
                  <a:pt x="236" y="530"/>
                  <a:pt x="266" y="486"/>
                </a:cubicBezTo>
                <a:cubicBezTo>
                  <a:pt x="604" y="148"/>
                  <a:pt x="604" y="148"/>
                  <a:pt x="604" y="148"/>
                </a:cubicBezTo>
                <a:cubicBezTo>
                  <a:pt x="648" y="118"/>
                  <a:pt x="648" y="59"/>
                  <a:pt x="604" y="30"/>
                </a:cubicBezTo>
                <a:close/>
                <a:moveTo>
                  <a:pt x="575" y="118"/>
                </a:moveTo>
                <a:lnTo>
                  <a:pt x="575" y="118"/>
                </a:lnTo>
                <a:cubicBezTo>
                  <a:pt x="575" y="118"/>
                  <a:pt x="251" y="457"/>
                  <a:pt x="236" y="457"/>
                </a:cubicBezTo>
                <a:cubicBezTo>
                  <a:pt x="221" y="471"/>
                  <a:pt x="207" y="471"/>
                  <a:pt x="192" y="457"/>
                </a:cubicBezTo>
                <a:lnTo>
                  <a:pt x="59" y="324"/>
                </a:lnTo>
                <a:cubicBezTo>
                  <a:pt x="45" y="310"/>
                  <a:pt x="45" y="295"/>
                  <a:pt x="59" y="280"/>
                </a:cubicBezTo>
                <a:cubicBezTo>
                  <a:pt x="74" y="265"/>
                  <a:pt x="103" y="265"/>
                  <a:pt x="118" y="280"/>
                </a:cubicBezTo>
                <a:cubicBezTo>
                  <a:pt x="207" y="369"/>
                  <a:pt x="207" y="369"/>
                  <a:pt x="207" y="369"/>
                </a:cubicBezTo>
                <a:cubicBezTo>
                  <a:pt x="530" y="59"/>
                  <a:pt x="530" y="59"/>
                  <a:pt x="530" y="59"/>
                </a:cubicBezTo>
                <a:cubicBezTo>
                  <a:pt x="545" y="45"/>
                  <a:pt x="560" y="45"/>
                  <a:pt x="575" y="59"/>
                </a:cubicBezTo>
                <a:cubicBezTo>
                  <a:pt x="604" y="74"/>
                  <a:pt x="604" y="103"/>
                  <a:pt x="575" y="118"/>
                </a:cubicBezTo>
                <a:close/>
              </a:path>
            </a:pathLst>
          </a:custGeom>
          <a:solidFill>
            <a:schemeClr val="tx1"/>
          </a:solidFill>
          <a:ln>
            <a:noFill/>
          </a:ln>
          <a:effectLst/>
          <a:extLst/>
        </p:spPr>
        <p:txBody>
          <a:bodyPr wrap="none" anchor="ctr"/>
          <a:lstStyle/>
          <a:p>
            <a:endParaRPr lang="en-US" sz="2700"/>
          </a:p>
        </p:txBody>
      </p:sp>
      <p:grpSp>
        <p:nvGrpSpPr>
          <p:cNvPr id="25" name="Group 24">
            <a:extLst>
              <a:ext uri="{FF2B5EF4-FFF2-40B4-BE49-F238E27FC236}">
                <a16:creationId xmlns:a16="http://schemas.microsoft.com/office/drawing/2014/main" id="{A0C9F7A8-37CB-4B60-BDF7-2263D486DAE0}"/>
              </a:ext>
            </a:extLst>
          </p:cNvPr>
          <p:cNvGrpSpPr/>
          <p:nvPr/>
        </p:nvGrpSpPr>
        <p:grpSpPr>
          <a:xfrm>
            <a:off x="6927669" y="4549401"/>
            <a:ext cx="369374" cy="302221"/>
            <a:chOff x="2569485" y="4937447"/>
            <a:chExt cx="464344" cy="406400"/>
          </a:xfrm>
          <a:solidFill>
            <a:schemeClr val="tx1"/>
          </a:solidFill>
        </p:grpSpPr>
        <p:sp>
          <p:nvSpPr>
            <p:cNvPr id="26" name="AutoShape 103">
              <a:extLst>
                <a:ext uri="{FF2B5EF4-FFF2-40B4-BE49-F238E27FC236}">
                  <a16:creationId xmlns:a16="http://schemas.microsoft.com/office/drawing/2014/main" id="{2934D12C-EF41-471F-B4AD-EE7A90BE8E87}"/>
                </a:ext>
              </a:extLst>
            </p:cNvPr>
            <p:cNvSpPr>
              <a:spLocks/>
            </p:cNvSpPr>
            <p:nvPr/>
          </p:nvSpPr>
          <p:spPr bwMode="auto">
            <a:xfrm>
              <a:off x="2642510" y="5009678"/>
              <a:ext cx="166688" cy="109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7" name="AutoShape 104">
              <a:extLst>
                <a:ext uri="{FF2B5EF4-FFF2-40B4-BE49-F238E27FC236}">
                  <a16:creationId xmlns:a16="http://schemas.microsoft.com/office/drawing/2014/main" id="{7E1E03FD-2958-42E0-9CBD-D17221817A4B}"/>
                </a:ext>
              </a:extLst>
            </p:cNvPr>
            <p:cNvSpPr>
              <a:spLocks/>
            </p:cNvSpPr>
            <p:nvPr/>
          </p:nvSpPr>
          <p:spPr bwMode="auto">
            <a:xfrm>
              <a:off x="2569485" y="4937447"/>
              <a:ext cx="464344"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28" name="AutoShape 139">
            <a:extLst>
              <a:ext uri="{FF2B5EF4-FFF2-40B4-BE49-F238E27FC236}">
                <a16:creationId xmlns:a16="http://schemas.microsoft.com/office/drawing/2014/main" id="{50632B00-24F2-44E8-91A3-7687134431F0}"/>
              </a:ext>
            </a:extLst>
          </p:cNvPr>
          <p:cNvSpPr>
            <a:spLocks/>
          </p:cNvSpPr>
          <p:nvPr/>
        </p:nvSpPr>
        <p:spPr bwMode="auto">
          <a:xfrm>
            <a:off x="6927669" y="5377354"/>
            <a:ext cx="415877" cy="403080"/>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tx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9" name="TextBox 28">
            <a:extLst>
              <a:ext uri="{FF2B5EF4-FFF2-40B4-BE49-F238E27FC236}">
                <a16:creationId xmlns:a16="http://schemas.microsoft.com/office/drawing/2014/main" id="{3C713A09-53FA-4695-A271-B207CEB38B9C}"/>
              </a:ext>
            </a:extLst>
          </p:cNvPr>
          <p:cNvSpPr txBox="1"/>
          <p:nvPr/>
        </p:nvSpPr>
        <p:spPr>
          <a:xfrm>
            <a:off x="9753600" y="131689"/>
            <a:ext cx="2819400" cy="1015663"/>
          </a:xfrm>
          <a:prstGeom prst="rect">
            <a:avLst/>
          </a:prstGeom>
          <a:noFill/>
        </p:spPr>
        <p:txBody>
          <a:bodyPr wrap="square" rtlCol="0">
            <a:spAutoFit/>
          </a:bodyPr>
          <a:lstStyle/>
          <a:p>
            <a:r>
              <a:rPr lang="en-ID" sz="6000" dirty="0" err="1">
                <a:solidFill>
                  <a:schemeClr val="accent1"/>
                </a:solidFill>
                <a:latin typeface="Lobster 1.3" panose="02000506000000020003" pitchFamily="50" charset="0"/>
                <a:ea typeface="Lato" panose="020F0502020204030203" pitchFamily="34" charset="0"/>
                <a:cs typeface="Lato" panose="020F0502020204030203" pitchFamily="34" charset="0"/>
              </a:rPr>
              <a:t>G</a:t>
            </a:r>
            <a:r>
              <a:rPr lang="en-ID" sz="5400" dirty="0" err="1">
                <a:solidFill>
                  <a:schemeClr val="accent1"/>
                </a:solidFill>
                <a:latin typeface="Lobster 1.3" panose="02000506000000020003" pitchFamily="50" charset="0"/>
                <a:ea typeface="Lato" panose="020F0502020204030203" pitchFamily="34" charset="0"/>
                <a:cs typeface="Lato" panose="020F0502020204030203" pitchFamily="34" charset="0"/>
              </a:rPr>
              <a:t>racius</a:t>
            </a:r>
            <a:endParaRPr lang="en-ID" sz="5400" dirty="0">
              <a:solidFill>
                <a:schemeClr val="accent1"/>
              </a:solidFill>
              <a:latin typeface="Lobster 1.3" panose="02000506000000020003" pitchFamily="50" charset="0"/>
              <a:ea typeface="Lato" panose="020F0502020204030203" pitchFamily="34" charset="0"/>
              <a:cs typeface="Lato" panose="020F0502020204030203" pitchFamily="34" charset="0"/>
            </a:endParaRPr>
          </a:p>
        </p:txBody>
      </p:sp>
      <p:sp>
        <p:nvSpPr>
          <p:cNvPr id="2" name="Rectangle 1">
            <a:extLst>
              <a:ext uri="{FF2B5EF4-FFF2-40B4-BE49-F238E27FC236}">
                <a16:creationId xmlns:a16="http://schemas.microsoft.com/office/drawing/2014/main" id="{A519F3EE-FB61-4731-AA21-BE027E92A7FC}"/>
              </a:ext>
            </a:extLst>
          </p:cNvPr>
          <p:cNvSpPr/>
          <p:nvPr/>
        </p:nvSpPr>
        <p:spPr>
          <a:xfrm>
            <a:off x="6744789" y="1893676"/>
            <a:ext cx="4789707" cy="769441"/>
          </a:xfrm>
          <a:prstGeom prst="rect">
            <a:avLst/>
          </a:prstGeom>
        </p:spPr>
        <p:txBody>
          <a:bodyPr wrap="square">
            <a:spAutoFit/>
          </a:bodyPr>
          <a:lstStyle/>
          <a:p>
            <a:pPr algn="just"/>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 sed diam </a:t>
            </a:r>
            <a:r>
              <a:rPr lang="en-US" sz="1100" dirty="0" err="1">
                <a:latin typeface="Lato "/>
                <a:ea typeface="Lato Black" panose="020F0502020204030203" pitchFamily="34" charset="0"/>
                <a:cs typeface="Lato Black" panose="020F0502020204030203" pitchFamily="34" charset="0"/>
              </a:rPr>
              <a:t>nonummy</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nibh</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euismod</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tincidunt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laoreet</a:t>
            </a:r>
            <a:r>
              <a:rPr lang="en-US" sz="1100" dirty="0">
                <a:latin typeface="Lato "/>
                <a:ea typeface="Lato Black" panose="020F0502020204030203" pitchFamily="34" charset="0"/>
                <a:cs typeface="Lato Black" panose="020F0502020204030203" pitchFamily="34" charset="0"/>
              </a:rPr>
              <a:t> dolore magna </a:t>
            </a:r>
            <a:r>
              <a:rPr lang="en-US" sz="1100" dirty="0" err="1">
                <a:latin typeface="Lato "/>
                <a:ea typeface="Lato Black" panose="020F0502020204030203" pitchFamily="34" charset="0"/>
                <a:cs typeface="Lato Black" panose="020F0502020204030203" pitchFamily="34" charset="0"/>
              </a:rPr>
              <a:t>aliquam</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erat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volutpat</a:t>
            </a:r>
            <a:r>
              <a:rPr lang="en-US" sz="1100" dirty="0">
                <a:latin typeface="Lato "/>
                <a:ea typeface="Lato Black" panose="020F0502020204030203" pitchFamily="34" charset="0"/>
                <a:cs typeface="Lato Black" panose="020F0502020204030203" pitchFamily="34" charset="0"/>
              </a:rPr>
              <a:t>. Ut </a:t>
            </a:r>
            <a:r>
              <a:rPr lang="en-US" sz="1100" dirty="0" err="1">
                <a:latin typeface="Lato "/>
                <a:ea typeface="Lato Black" panose="020F0502020204030203" pitchFamily="34" charset="0"/>
                <a:cs typeface="Lato Black" panose="020F0502020204030203" pitchFamily="34" charset="0"/>
              </a:rPr>
              <a:t>wisi</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enim</a:t>
            </a:r>
            <a:r>
              <a:rPr lang="en-US" sz="1100" dirty="0">
                <a:latin typeface="Lato "/>
                <a:ea typeface="Lato Black" panose="020F0502020204030203" pitchFamily="34" charset="0"/>
                <a:cs typeface="Lato Black" panose="020F0502020204030203" pitchFamily="34" charset="0"/>
              </a:rPr>
              <a:t> ad minim </a:t>
            </a:r>
            <a:r>
              <a:rPr lang="en-US" sz="1100" dirty="0" err="1">
                <a:latin typeface="Lato "/>
                <a:ea typeface="Lato Black" panose="020F0502020204030203" pitchFamily="34" charset="0"/>
                <a:cs typeface="Lato Black" panose="020F0502020204030203" pitchFamily="34" charset="0"/>
              </a:rPr>
              <a:t>veniam</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quis</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nostrud</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exerci</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tation</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ullamcorper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suscipit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lobortis</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nisl</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aliquip</a:t>
            </a:r>
            <a:r>
              <a:rPr lang="en-US" sz="1100" dirty="0">
                <a:latin typeface="Lato "/>
                <a:ea typeface="Lato Black" panose="020F0502020204030203" pitchFamily="34" charset="0"/>
                <a:cs typeface="Lato Black" panose="020F0502020204030203" pitchFamily="34" charset="0"/>
              </a:rPr>
              <a:t> ex </a:t>
            </a:r>
            <a:r>
              <a:rPr lang="en-US" sz="1100" dirty="0" err="1">
                <a:latin typeface="Lato "/>
                <a:ea typeface="Lato Black" panose="020F0502020204030203" pitchFamily="34" charset="0"/>
                <a:cs typeface="Lato Black" panose="020F0502020204030203" pitchFamily="34" charset="0"/>
              </a:rPr>
              <a:t>ea</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commodo</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consequat</a:t>
            </a:r>
            <a:r>
              <a:rPr lang="en-US" sz="1100" dirty="0">
                <a:latin typeface="Lato "/>
                <a:ea typeface="Lato Black" panose="020F0502020204030203" pitchFamily="34" charset="0"/>
                <a:cs typeface="Lato Black" panose="020F0502020204030203" pitchFamily="34" charset="0"/>
              </a:rPr>
              <a:t>. </a:t>
            </a:r>
          </a:p>
        </p:txBody>
      </p:sp>
      <p:sp>
        <p:nvSpPr>
          <p:cNvPr id="3" name="Rectangle 2">
            <a:extLst>
              <a:ext uri="{FF2B5EF4-FFF2-40B4-BE49-F238E27FC236}">
                <a16:creationId xmlns:a16="http://schemas.microsoft.com/office/drawing/2014/main" id="{3CAEC5E1-E747-4D59-9C8C-2FDF6E02F6D0}"/>
              </a:ext>
            </a:extLst>
          </p:cNvPr>
          <p:cNvSpPr/>
          <p:nvPr/>
        </p:nvSpPr>
        <p:spPr>
          <a:xfrm>
            <a:off x="1194957" y="4600213"/>
            <a:ext cx="3902030" cy="1323439"/>
          </a:xfrm>
          <a:prstGeom prst="rect">
            <a:avLst/>
          </a:prstGeom>
        </p:spPr>
        <p:txBody>
          <a:bodyPr wrap="none">
            <a:spAutoFit/>
          </a:bodyPr>
          <a:lstStyle/>
          <a:p>
            <a:pPr algn="r"/>
            <a:r>
              <a:rPr lang="en-ID" sz="4000" dirty="0">
                <a:latin typeface="Lato Black" panose="020F0502020204030203" pitchFamily="34" charset="0"/>
                <a:ea typeface="Lato Black" panose="020F0502020204030203" pitchFamily="34" charset="0"/>
                <a:cs typeface="Lato Black" panose="020F0502020204030203" pitchFamily="34" charset="0"/>
              </a:rPr>
              <a:t>We Really Love </a:t>
            </a:r>
          </a:p>
          <a:p>
            <a:pPr algn="r"/>
            <a:r>
              <a:rPr lang="en-ID" sz="4000" dirty="0">
                <a:latin typeface="Lato Black" panose="020F0502020204030203" pitchFamily="34" charset="0"/>
                <a:ea typeface="Lato Black" panose="020F0502020204030203" pitchFamily="34" charset="0"/>
                <a:cs typeface="Lato Black" panose="020F0502020204030203" pitchFamily="34" charset="0"/>
              </a:rPr>
              <a:t>Good Design</a:t>
            </a:r>
          </a:p>
        </p:txBody>
      </p:sp>
      <p:sp>
        <p:nvSpPr>
          <p:cNvPr id="4" name="Rectangle 3">
            <a:extLst>
              <a:ext uri="{FF2B5EF4-FFF2-40B4-BE49-F238E27FC236}">
                <a16:creationId xmlns:a16="http://schemas.microsoft.com/office/drawing/2014/main" id="{9A4B4A6E-53A4-4B9B-96A8-2BA6F924D9C3}"/>
              </a:ext>
            </a:extLst>
          </p:cNvPr>
          <p:cNvSpPr/>
          <p:nvPr/>
        </p:nvSpPr>
        <p:spPr>
          <a:xfrm>
            <a:off x="7342746" y="3252670"/>
            <a:ext cx="3690434" cy="261610"/>
          </a:xfrm>
          <a:prstGeom prst="rect">
            <a:avLst/>
          </a:prstGeom>
        </p:spPr>
        <p:txBody>
          <a:bodyPr wrap="none">
            <a:spAutoFit/>
          </a:bodyPr>
          <a:lstStyle/>
          <a:p>
            <a:pPr algn="just"/>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a:t>
            </a:r>
          </a:p>
        </p:txBody>
      </p:sp>
      <p:sp>
        <p:nvSpPr>
          <p:cNvPr id="7" name="Rectangle 6">
            <a:extLst>
              <a:ext uri="{FF2B5EF4-FFF2-40B4-BE49-F238E27FC236}">
                <a16:creationId xmlns:a16="http://schemas.microsoft.com/office/drawing/2014/main" id="{987CB30E-0D5D-4F37-B581-9CDA1B8C8E9D}"/>
              </a:ext>
            </a:extLst>
          </p:cNvPr>
          <p:cNvSpPr/>
          <p:nvPr/>
        </p:nvSpPr>
        <p:spPr>
          <a:xfrm>
            <a:off x="7297043" y="2890423"/>
            <a:ext cx="1314784" cy="369332"/>
          </a:xfrm>
          <a:prstGeom prst="rect">
            <a:avLst/>
          </a:prstGeom>
        </p:spPr>
        <p:txBody>
          <a:bodyPr wrap="none">
            <a:spAutoFit/>
          </a:bodyPr>
          <a:lstStyle/>
          <a:p>
            <a:r>
              <a:rPr lang="en-ID" dirty="0" err="1">
                <a:latin typeface="Lato Medium" panose="020F0502020204030203" pitchFamily="34" charset="0"/>
                <a:ea typeface="Lato Medium" panose="020F0502020204030203" pitchFamily="34" charset="0"/>
                <a:cs typeface="Lato Medium" panose="020F0502020204030203" pitchFamily="34" charset="0"/>
              </a:rPr>
              <a:t>Investation</a:t>
            </a:r>
            <a:endParaRPr lang="en-ID"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Rectangle 8">
            <a:extLst>
              <a:ext uri="{FF2B5EF4-FFF2-40B4-BE49-F238E27FC236}">
                <a16:creationId xmlns:a16="http://schemas.microsoft.com/office/drawing/2014/main" id="{8411185F-7829-4AF8-8D24-A4158EE50065}"/>
              </a:ext>
            </a:extLst>
          </p:cNvPr>
          <p:cNvSpPr/>
          <p:nvPr/>
        </p:nvSpPr>
        <p:spPr>
          <a:xfrm>
            <a:off x="7342746" y="3683171"/>
            <a:ext cx="1164101" cy="369332"/>
          </a:xfrm>
          <a:prstGeom prst="rect">
            <a:avLst/>
          </a:prstGeom>
        </p:spPr>
        <p:txBody>
          <a:bodyPr wrap="none">
            <a:spAutoFit/>
          </a:bodyPr>
          <a:lstStyle/>
          <a:p>
            <a:r>
              <a:rPr lang="en-ID" dirty="0">
                <a:latin typeface="Lato Medium" panose="020F0502020204030203" pitchFamily="34" charset="0"/>
                <a:ea typeface="Lato Medium" panose="020F0502020204030203" pitchFamily="34" charset="0"/>
                <a:cs typeface="Lato Medium" panose="020F0502020204030203" pitchFamily="34" charset="0"/>
              </a:rPr>
              <a:t>Simplicity</a:t>
            </a:r>
          </a:p>
        </p:txBody>
      </p:sp>
      <p:sp>
        <p:nvSpPr>
          <p:cNvPr id="10" name="Rectangle 9">
            <a:extLst>
              <a:ext uri="{FF2B5EF4-FFF2-40B4-BE49-F238E27FC236}">
                <a16:creationId xmlns:a16="http://schemas.microsoft.com/office/drawing/2014/main" id="{374F9CD5-F71B-4CB5-B098-F90801A3FC0A}"/>
              </a:ext>
            </a:extLst>
          </p:cNvPr>
          <p:cNvSpPr/>
          <p:nvPr/>
        </p:nvSpPr>
        <p:spPr>
          <a:xfrm>
            <a:off x="7342746" y="4515845"/>
            <a:ext cx="715260" cy="369332"/>
          </a:xfrm>
          <a:prstGeom prst="rect">
            <a:avLst/>
          </a:prstGeom>
        </p:spPr>
        <p:txBody>
          <a:bodyPr wrap="none">
            <a:spAutoFit/>
          </a:bodyPr>
          <a:lstStyle/>
          <a:p>
            <a:r>
              <a:rPr lang="en-ID" dirty="0">
                <a:latin typeface="Lato Medium" panose="020F0502020204030203" pitchFamily="34" charset="0"/>
                <a:ea typeface="Lato Medium" panose="020F0502020204030203" pitchFamily="34" charset="0"/>
                <a:cs typeface="Lato Medium" panose="020F0502020204030203" pitchFamily="34" charset="0"/>
              </a:rPr>
              <a:t>Trust</a:t>
            </a:r>
          </a:p>
        </p:txBody>
      </p:sp>
      <p:sp>
        <p:nvSpPr>
          <p:cNvPr id="12" name="Rectangle 11">
            <a:extLst>
              <a:ext uri="{FF2B5EF4-FFF2-40B4-BE49-F238E27FC236}">
                <a16:creationId xmlns:a16="http://schemas.microsoft.com/office/drawing/2014/main" id="{030C1A9F-E9E6-4526-9D69-13B69BEEC4FA}"/>
              </a:ext>
            </a:extLst>
          </p:cNvPr>
          <p:cNvSpPr/>
          <p:nvPr/>
        </p:nvSpPr>
        <p:spPr>
          <a:xfrm>
            <a:off x="7342746" y="5394228"/>
            <a:ext cx="790601" cy="369332"/>
          </a:xfrm>
          <a:prstGeom prst="rect">
            <a:avLst/>
          </a:prstGeom>
        </p:spPr>
        <p:txBody>
          <a:bodyPr wrap="none">
            <a:spAutoFit/>
          </a:bodyPr>
          <a:lstStyle/>
          <a:p>
            <a:r>
              <a:rPr lang="en-ID" dirty="0">
                <a:latin typeface="Lato Medium" panose="020F0502020204030203" pitchFamily="34" charset="0"/>
                <a:ea typeface="Lato Medium" panose="020F0502020204030203" pitchFamily="34" charset="0"/>
                <a:cs typeface="Lato Medium" panose="020F0502020204030203" pitchFamily="34" charset="0"/>
              </a:rPr>
              <a:t>Brand</a:t>
            </a:r>
          </a:p>
        </p:txBody>
      </p:sp>
      <p:sp>
        <p:nvSpPr>
          <p:cNvPr id="31" name="Rectangle 30">
            <a:extLst>
              <a:ext uri="{FF2B5EF4-FFF2-40B4-BE49-F238E27FC236}">
                <a16:creationId xmlns:a16="http://schemas.microsoft.com/office/drawing/2014/main" id="{6B3CB2F7-6437-45F6-A5C4-67729B8BFD58}"/>
              </a:ext>
            </a:extLst>
          </p:cNvPr>
          <p:cNvSpPr/>
          <p:nvPr/>
        </p:nvSpPr>
        <p:spPr>
          <a:xfrm>
            <a:off x="7342746" y="4111288"/>
            <a:ext cx="3690434" cy="261610"/>
          </a:xfrm>
          <a:prstGeom prst="rect">
            <a:avLst/>
          </a:prstGeom>
        </p:spPr>
        <p:txBody>
          <a:bodyPr wrap="none">
            <a:spAutoFit/>
          </a:bodyPr>
          <a:lstStyle/>
          <a:p>
            <a:pPr algn="just"/>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a:t>
            </a:r>
          </a:p>
        </p:txBody>
      </p:sp>
      <p:sp>
        <p:nvSpPr>
          <p:cNvPr id="35" name="Rectangle 34">
            <a:extLst>
              <a:ext uri="{FF2B5EF4-FFF2-40B4-BE49-F238E27FC236}">
                <a16:creationId xmlns:a16="http://schemas.microsoft.com/office/drawing/2014/main" id="{607CD6CD-02E7-4921-936E-5016D48AAC8E}"/>
              </a:ext>
            </a:extLst>
          </p:cNvPr>
          <p:cNvSpPr/>
          <p:nvPr/>
        </p:nvSpPr>
        <p:spPr>
          <a:xfrm>
            <a:off x="7342746" y="4908229"/>
            <a:ext cx="3690434" cy="261610"/>
          </a:xfrm>
          <a:prstGeom prst="rect">
            <a:avLst/>
          </a:prstGeom>
        </p:spPr>
        <p:txBody>
          <a:bodyPr wrap="none">
            <a:spAutoFit/>
          </a:bodyPr>
          <a:lstStyle/>
          <a:p>
            <a:pPr algn="just"/>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a:t>
            </a:r>
          </a:p>
        </p:txBody>
      </p:sp>
      <p:sp>
        <p:nvSpPr>
          <p:cNvPr id="37" name="Rectangle 36">
            <a:extLst>
              <a:ext uri="{FF2B5EF4-FFF2-40B4-BE49-F238E27FC236}">
                <a16:creationId xmlns:a16="http://schemas.microsoft.com/office/drawing/2014/main" id="{02C55966-3008-4170-97B3-2AEFBC2611D6}"/>
              </a:ext>
            </a:extLst>
          </p:cNvPr>
          <p:cNvSpPr/>
          <p:nvPr/>
        </p:nvSpPr>
        <p:spPr>
          <a:xfrm>
            <a:off x="7342746" y="5766847"/>
            <a:ext cx="3690434" cy="261610"/>
          </a:xfrm>
          <a:prstGeom prst="rect">
            <a:avLst/>
          </a:prstGeom>
        </p:spPr>
        <p:txBody>
          <a:bodyPr wrap="none">
            <a:spAutoFit/>
          </a:bodyPr>
          <a:lstStyle/>
          <a:p>
            <a:pPr algn="just"/>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a:t>
            </a:r>
          </a:p>
        </p:txBody>
      </p:sp>
      <p:sp>
        <p:nvSpPr>
          <p:cNvPr id="14" name="Picture Placeholder 13">
            <a:extLst>
              <a:ext uri="{FF2B5EF4-FFF2-40B4-BE49-F238E27FC236}">
                <a16:creationId xmlns:a16="http://schemas.microsoft.com/office/drawing/2014/main" id="{D10C0343-1235-48C7-8C1A-EFD17809D6BA}"/>
              </a:ext>
            </a:extLst>
          </p:cNvPr>
          <p:cNvSpPr>
            <a:spLocks noGrp="1"/>
          </p:cNvSpPr>
          <p:nvPr>
            <p:ph type="pic" sz="quarter" idx="10"/>
          </p:nvPr>
        </p:nvSpPr>
        <p:spPr/>
      </p:sp>
    </p:spTree>
    <p:extLst>
      <p:ext uri="{BB962C8B-B14F-4D97-AF65-F5344CB8AC3E}">
        <p14:creationId xmlns:p14="http://schemas.microsoft.com/office/powerpoint/2010/main" val="4104532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58"/>
        <p:cNvGrpSpPr/>
        <p:nvPr/>
      </p:nvGrpSpPr>
      <p:grpSpPr>
        <a:xfrm>
          <a:off x="0" y="0"/>
          <a:ext cx="0" cy="0"/>
          <a:chOff x="0" y="0"/>
          <a:chExt cx="0" cy="0"/>
        </a:xfrm>
      </p:grpSpPr>
      <p:sp>
        <p:nvSpPr>
          <p:cNvPr id="3" name="Freeform 162"/>
          <p:cNvSpPr>
            <a:spLocks noChangeArrowheads="1"/>
          </p:cNvSpPr>
          <p:nvPr/>
        </p:nvSpPr>
        <p:spPr bwMode="auto">
          <a:xfrm>
            <a:off x="9128567" y="4953942"/>
            <a:ext cx="286184" cy="410539"/>
          </a:xfrm>
          <a:custGeom>
            <a:avLst/>
            <a:gdLst>
              <a:gd name="T0" fmla="*/ 148211 w 443"/>
              <a:gd name="T1" fmla="*/ 212376 h 634"/>
              <a:gd name="T2" fmla="*/ 148211 w 443"/>
              <a:gd name="T3" fmla="*/ 212376 h 634"/>
              <a:gd name="T4" fmla="*/ 137779 w 443"/>
              <a:gd name="T5" fmla="*/ 212376 h 634"/>
              <a:gd name="T6" fmla="*/ 137779 w 443"/>
              <a:gd name="T7" fmla="*/ 164420 h 634"/>
              <a:gd name="T8" fmla="*/ 84898 w 443"/>
              <a:gd name="T9" fmla="*/ 116825 h 634"/>
              <a:gd name="T10" fmla="*/ 137779 w 443"/>
              <a:gd name="T11" fmla="*/ 63460 h 634"/>
              <a:gd name="T12" fmla="*/ 137779 w 443"/>
              <a:gd name="T13" fmla="*/ 15865 h 634"/>
              <a:gd name="T14" fmla="*/ 148211 w 443"/>
              <a:gd name="T15" fmla="*/ 15865 h 634"/>
              <a:gd name="T16" fmla="*/ 159003 w 443"/>
              <a:gd name="T17" fmla="*/ 10457 h 634"/>
              <a:gd name="T18" fmla="*/ 148211 w 443"/>
              <a:gd name="T19" fmla="*/ 0 h 634"/>
              <a:gd name="T20" fmla="*/ 10792 w 443"/>
              <a:gd name="T21" fmla="*/ 0 h 634"/>
              <a:gd name="T22" fmla="*/ 0 w 443"/>
              <a:gd name="T23" fmla="*/ 10457 h 634"/>
              <a:gd name="T24" fmla="*/ 10792 w 443"/>
              <a:gd name="T25" fmla="*/ 15865 h 634"/>
              <a:gd name="T26" fmla="*/ 21224 w 443"/>
              <a:gd name="T27" fmla="*/ 15865 h 634"/>
              <a:gd name="T28" fmla="*/ 21224 w 443"/>
              <a:gd name="T29" fmla="*/ 63460 h 634"/>
              <a:gd name="T30" fmla="*/ 74106 w 443"/>
              <a:gd name="T31" fmla="*/ 116825 h 634"/>
              <a:gd name="T32" fmla="*/ 21224 w 443"/>
              <a:gd name="T33" fmla="*/ 164420 h 634"/>
              <a:gd name="T34" fmla="*/ 21224 w 443"/>
              <a:gd name="T35" fmla="*/ 212376 h 634"/>
              <a:gd name="T36" fmla="*/ 10792 w 443"/>
              <a:gd name="T37" fmla="*/ 212376 h 634"/>
              <a:gd name="T38" fmla="*/ 0 w 443"/>
              <a:gd name="T39" fmla="*/ 222833 h 634"/>
              <a:gd name="T40" fmla="*/ 10792 w 443"/>
              <a:gd name="T41" fmla="*/ 228241 h 634"/>
              <a:gd name="T42" fmla="*/ 148211 w 443"/>
              <a:gd name="T43" fmla="*/ 228241 h 634"/>
              <a:gd name="T44" fmla="*/ 159003 w 443"/>
              <a:gd name="T45" fmla="*/ 222833 h 634"/>
              <a:gd name="T46" fmla="*/ 148211 w 443"/>
              <a:gd name="T47" fmla="*/ 212376 h 634"/>
              <a:gd name="T48" fmla="*/ 37053 w 443"/>
              <a:gd name="T49" fmla="*/ 63460 h 634"/>
              <a:gd name="T50" fmla="*/ 37053 w 443"/>
              <a:gd name="T51" fmla="*/ 63460 h 634"/>
              <a:gd name="T52" fmla="*/ 37053 w 443"/>
              <a:gd name="T53" fmla="*/ 15865 h 634"/>
              <a:gd name="T54" fmla="*/ 121950 w 443"/>
              <a:gd name="T55" fmla="*/ 15865 h 634"/>
              <a:gd name="T56" fmla="*/ 121950 w 443"/>
              <a:gd name="T57" fmla="*/ 63460 h 634"/>
              <a:gd name="T58" fmla="*/ 84898 w 443"/>
              <a:gd name="T59" fmla="*/ 100960 h 634"/>
              <a:gd name="T60" fmla="*/ 74106 w 443"/>
              <a:gd name="T61" fmla="*/ 100960 h 634"/>
              <a:gd name="T62" fmla="*/ 37053 w 443"/>
              <a:gd name="T63" fmla="*/ 63460 h 634"/>
              <a:gd name="T64" fmla="*/ 121950 w 443"/>
              <a:gd name="T65" fmla="*/ 212376 h 634"/>
              <a:gd name="T66" fmla="*/ 121950 w 443"/>
              <a:gd name="T67" fmla="*/ 212376 h 634"/>
              <a:gd name="T68" fmla="*/ 37053 w 443"/>
              <a:gd name="T69" fmla="*/ 212376 h 634"/>
              <a:gd name="T70" fmla="*/ 37053 w 443"/>
              <a:gd name="T71" fmla="*/ 164420 h 634"/>
              <a:gd name="T72" fmla="*/ 74106 w 443"/>
              <a:gd name="T73" fmla="*/ 127282 h 634"/>
              <a:gd name="T74" fmla="*/ 84898 w 443"/>
              <a:gd name="T75" fmla="*/ 127282 h 634"/>
              <a:gd name="T76" fmla="*/ 121950 w 443"/>
              <a:gd name="T77" fmla="*/ 164420 h 634"/>
              <a:gd name="T78" fmla="*/ 121950 w 443"/>
              <a:gd name="T79" fmla="*/ 212376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43" h="634">
                <a:moveTo>
                  <a:pt x="412" y="589"/>
                </a:moveTo>
                <a:lnTo>
                  <a:pt x="412" y="589"/>
                </a:lnTo>
                <a:cubicBezTo>
                  <a:pt x="383" y="589"/>
                  <a:pt x="383" y="589"/>
                  <a:pt x="383" y="589"/>
                </a:cubicBezTo>
                <a:cubicBezTo>
                  <a:pt x="383" y="456"/>
                  <a:pt x="383" y="456"/>
                  <a:pt x="383" y="456"/>
                </a:cubicBezTo>
                <a:cubicBezTo>
                  <a:pt x="383" y="383"/>
                  <a:pt x="310" y="324"/>
                  <a:pt x="236" y="324"/>
                </a:cubicBezTo>
                <a:cubicBezTo>
                  <a:pt x="310" y="324"/>
                  <a:pt x="383" y="250"/>
                  <a:pt x="383" y="176"/>
                </a:cubicBezTo>
                <a:cubicBezTo>
                  <a:pt x="383" y="44"/>
                  <a:pt x="383" y="44"/>
                  <a:pt x="383" y="44"/>
                </a:cubicBezTo>
                <a:cubicBezTo>
                  <a:pt x="412" y="44"/>
                  <a:pt x="412" y="44"/>
                  <a:pt x="412" y="44"/>
                </a:cubicBezTo>
                <a:cubicBezTo>
                  <a:pt x="427" y="44"/>
                  <a:pt x="442" y="29"/>
                  <a:pt x="442" y="29"/>
                </a:cubicBezTo>
                <a:cubicBezTo>
                  <a:pt x="442" y="15"/>
                  <a:pt x="427" y="0"/>
                  <a:pt x="412" y="0"/>
                </a:cubicBezTo>
                <a:cubicBezTo>
                  <a:pt x="30" y="0"/>
                  <a:pt x="30" y="0"/>
                  <a:pt x="30" y="0"/>
                </a:cubicBezTo>
                <a:cubicBezTo>
                  <a:pt x="15" y="0"/>
                  <a:pt x="0" y="15"/>
                  <a:pt x="0" y="29"/>
                </a:cubicBezTo>
                <a:cubicBezTo>
                  <a:pt x="0" y="29"/>
                  <a:pt x="15" y="44"/>
                  <a:pt x="30" y="44"/>
                </a:cubicBezTo>
                <a:cubicBezTo>
                  <a:pt x="59" y="44"/>
                  <a:pt x="59" y="44"/>
                  <a:pt x="59" y="44"/>
                </a:cubicBezTo>
                <a:cubicBezTo>
                  <a:pt x="59" y="176"/>
                  <a:pt x="59" y="176"/>
                  <a:pt x="59" y="176"/>
                </a:cubicBezTo>
                <a:cubicBezTo>
                  <a:pt x="59" y="250"/>
                  <a:pt x="133" y="324"/>
                  <a:pt x="206" y="324"/>
                </a:cubicBezTo>
                <a:cubicBezTo>
                  <a:pt x="133" y="324"/>
                  <a:pt x="59" y="383"/>
                  <a:pt x="59" y="456"/>
                </a:cubicBezTo>
                <a:cubicBezTo>
                  <a:pt x="59" y="589"/>
                  <a:pt x="59" y="589"/>
                  <a:pt x="59" y="589"/>
                </a:cubicBezTo>
                <a:cubicBezTo>
                  <a:pt x="30" y="589"/>
                  <a:pt x="30" y="589"/>
                  <a:pt x="30" y="589"/>
                </a:cubicBezTo>
                <a:cubicBezTo>
                  <a:pt x="15" y="589"/>
                  <a:pt x="0" y="604"/>
                  <a:pt x="0" y="618"/>
                </a:cubicBezTo>
                <a:cubicBezTo>
                  <a:pt x="0" y="618"/>
                  <a:pt x="15" y="633"/>
                  <a:pt x="30" y="633"/>
                </a:cubicBezTo>
                <a:cubicBezTo>
                  <a:pt x="412" y="633"/>
                  <a:pt x="412" y="633"/>
                  <a:pt x="412" y="633"/>
                </a:cubicBezTo>
                <a:cubicBezTo>
                  <a:pt x="427" y="633"/>
                  <a:pt x="442" y="618"/>
                  <a:pt x="442" y="618"/>
                </a:cubicBezTo>
                <a:cubicBezTo>
                  <a:pt x="442" y="604"/>
                  <a:pt x="427" y="589"/>
                  <a:pt x="412" y="589"/>
                </a:cubicBezTo>
                <a:close/>
                <a:moveTo>
                  <a:pt x="103" y="176"/>
                </a:moveTo>
                <a:lnTo>
                  <a:pt x="103" y="176"/>
                </a:lnTo>
                <a:cubicBezTo>
                  <a:pt x="103" y="147"/>
                  <a:pt x="103" y="44"/>
                  <a:pt x="103" y="44"/>
                </a:cubicBezTo>
                <a:cubicBezTo>
                  <a:pt x="339" y="44"/>
                  <a:pt x="339" y="44"/>
                  <a:pt x="339" y="44"/>
                </a:cubicBezTo>
                <a:cubicBezTo>
                  <a:pt x="339" y="44"/>
                  <a:pt x="339" y="147"/>
                  <a:pt x="339" y="176"/>
                </a:cubicBezTo>
                <a:cubicBezTo>
                  <a:pt x="339" y="235"/>
                  <a:pt x="295" y="280"/>
                  <a:pt x="236" y="280"/>
                </a:cubicBezTo>
                <a:cubicBezTo>
                  <a:pt x="206" y="280"/>
                  <a:pt x="206" y="280"/>
                  <a:pt x="206" y="280"/>
                </a:cubicBezTo>
                <a:cubicBezTo>
                  <a:pt x="148" y="280"/>
                  <a:pt x="103" y="235"/>
                  <a:pt x="103" y="176"/>
                </a:cubicBezTo>
                <a:close/>
                <a:moveTo>
                  <a:pt x="339" y="589"/>
                </a:moveTo>
                <a:lnTo>
                  <a:pt x="339" y="589"/>
                </a:lnTo>
                <a:cubicBezTo>
                  <a:pt x="103" y="589"/>
                  <a:pt x="103" y="589"/>
                  <a:pt x="103" y="589"/>
                </a:cubicBezTo>
                <a:cubicBezTo>
                  <a:pt x="103" y="589"/>
                  <a:pt x="103" y="486"/>
                  <a:pt x="103" y="456"/>
                </a:cubicBezTo>
                <a:cubicBezTo>
                  <a:pt x="103" y="397"/>
                  <a:pt x="148" y="353"/>
                  <a:pt x="206" y="353"/>
                </a:cubicBezTo>
                <a:cubicBezTo>
                  <a:pt x="236" y="353"/>
                  <a:pt x="236" y="353"/>
                  <a:pt x="236" y="353"/>
                </a:cubicBezTo>
                <a:cubicBezTo>
                  <a:pt x="295" y="353"/>
                  <a:pt x="339" y="397"/>
                  <a:pt x="339" y="456"/>
                </a:cubicBezTo>
                <a:cubicBezTo>
                  <a:pt x="339" y="486"/>
                  <a:pt x="339" y="589"/>
                  <a:pt x="339" y="589"/>
                </a:cubicBezTo>
                <a:close/>
              </a:path>
            </a:pathLst>
          </a:custGeom>
          <a:solidFill>
            <a:schemeClr val="accent6"/>
          </a:solidFill>
          <a:ln>
            <a:noFill/>
          </a:ln>
          <a:effectLst/>
          <a:extLst/>
        </p:spPr>
        <p:txBody>
          <a:bodyPr wrap="none" lIns="91408" tIns="45704" rIns="91408" bIns="45704" anchor="ctr"/>
          <a:lstStyle/>
          <a:p>
            <a:endParaRPr lang="en-US" sz="2700"/>
          </a:p>
        </p:txBody>
      </p:sp>
      <p:sp>
        <p:nvSpPr>
          <p:cNvPr id="4" name="Freeform 163"/>
          <p:cNvSpPr>
            <a:spLocks noChangeArrowheads="1"/>
          </p:cNvSpPr>
          <p:nvPr/>
        </p:nvSpPr>
        <p:spPr bwMode="auto">
          <a:xfrm>
            <a:off x="8445473" y="4974383"/>
            <a:ext cx="333882" cy="381580"/>
          </a:xfrm>
          <a:custGeom>
            <a:avLst/>
            <a:gdLst>
              <a:gd name="T0" fmla="*/ 100694 w 517"/>
              <a:gd name="T1" fmla="*/ 26650 h 590"/>
              <a:gd name="T2" fmla="*/ 100694 w 517"/>
              <a:gd name="T3" fmla="*/ 26650 h 590"/>
              <a:gd name="T4" fmla="*/ 100694 w 517"/>
              <a:gd name="T5" fmla="*/ 26650 h 590"/>
              <a:gd name="T6" fmla="*/ 100694 w 517"/>
              <a:gd name="T7" fmla="*/ 10804 h 590"/>
              <a:gd name="T8" fmla="*/ 126946 w 517"/>
              <a:gd name="T9" fmla="*/ 10804 h 590"/>
              <a:gd name="T10" fmla="*/ 137735 w 517"/>
              <a:gd name="T11" fmla="*/ 5402 h 590"/>
              <a:gd name="T12" fmla="*/ 126946 w 517"/>
              <a:gd name="T13" fmla="*/ 0 h 590"/>
              <a:gd name="T14" fmla="*/ 58259 w 517"/>
              <a:gd name="T15" fmla="*/ 0 h 590"/>
              <a:gd name="T16" fmla="*/ 53224 w 517"/>
              <a:gd name="T17" fmla="*/ 5402 h 590"/>
              <a:gd name="T18" fmla="*/ 58259 w 517"/>
              <a:gd name="T19" fmla="*/ 10804 h 590"/>
              <a:gd name="T20" fmla="*/ 84871 w 517"/>
              <a:gd name="T21" fmla="*/ 10804 h 590"/>
              <a:gd name="T22" fmla="*/ 84871 w 517"/>
              <a:gd name="T23" fmla="*/ 26650 h 590"/>
              <a:gd name="T24" fmla="*/ 84871 w 517"/>
              <a:gd name="T25" fmla="*/ 26650 h 590"/>
              <a:gd name="T26" fmla="*/ 0 w 517"/>
              <a:gd name="T27" fmla="*/ 116682 h 590"/>
              <a:gd name="T28" fmla="*/ 95300 w 517"/>
              <a:gd name="T29" fmla="*/ 212117 h 590"/>
              <a:gd name="T30" fmla="*/ 185564 w 517"/>
              <a:gd name="T31" fmla="*/ 116682 h 590"/>
              <a:gd name="T32" fmla="*/ 100694 w 517"/>
              <a:gd name="T33" fmla="*/ 26650 h 590"/>
              <a:gd name="T34" fmla="*/ 95300 w 517"/>
              <a:gd name="T35" fmla="*/ 196271 h 590"/>
              <a:gd name="T36" fmla="*/ 95300 w 517"/>
              <a:gd name="T37" fmla="*/ 196271 h 590"/>
              <a:gd name="T38" fmla="*/ 15823 w 517"/>
              <a:gd name="T39" fmla="*/ 116682 h 590"/>
              <a:gd name="T40" fmla="*/ 95300 w 517"/>
              <a:gd name="T41" fmla="*/ 42495 h 590"/>
              <a:gd name="T42" fmla="*/ 169381 w 517"/>
              <a:gd name="T43" fmla="*/ 116682 h 590"/>
              <a:gd name="T44" fmla="*/ 95300 w 517"/>
              <a:gd name="T45" fmla="*/ 196271 h 590"/>
              <a:gd name="T46" fmla="*/ 100694 w 517"/>
              <a:gd name="T47" fmla="*/ 100837 h 590"/>
              <a:gd name="T48" fmla="*/ 100694 w 517"/>
              <a:gd name="T49" fmla="*/ 100837 h 590"/>
              <a:gd name="T50" fmla="*/ 100694 w 517"/>
              <a:gd name="T51" fmla="*/ 63743 h 590"/>
              <a:gd name="T52" fmla="*/ 95300 w 517"/>
              <a:gd name="T53" fmla="*/ 52939 h 590"/>
              <a:gd name="T54" fmla="*/ 84871 w 517"/>
              <a:gd name="T55" fmla="*/ 63743 h 590"/>
              <a:gd name="T56" fmla="*/ 84871 w 517"/>
              <a:gd name="T57" fmla="*/ 100837 h 590"/>
              <a:gd name="T58" fmla="*/ 74442 w 517"/>
              <a:gd name="T59" fmla="*/ 116682 h 590"/>
              <a:gd name="T60" fmla="*/ 95300 w 517"/>
              <a:gd name="T61" fmla="*/ 137930 h 590"/>
              <a:gd name="T62" fmla="*/ 116517 w 517"/>
              <a:gd name="T63" fmla="*/ 116682 h 590"/>
              <a:gd name="T64" fmla="*/ 100694 w 517"/>
              <a:gd name="T65" fmla="*/ 100837 h 5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7" h="590">
                <a:moveTo>
                  <a:pt x="280" y="74"/>
                </a:moveTo>
                <a:lnTo>
                  <a:pt x="280" y="74"/>
                </a:lnTo>
                <a:cubicBezTo>
                  <a:pt x="280" y="30"/>
                  <a:pt x="280" y="30"/>
                  <a:pt x="280" y="30"/>
                </a:cubicBezTo>
                <a:cubicBezTo>
                  <a:pt x="353" y="30"/>
                  <a:pt x="353" y="30"/>
                  <a:pt x="353" y="30"/>
                </a:cubicBezTo>
                <a:cubicBezTo>
                  <a:pt x="369" y="30"/>
                  <a:pt x="383" y="30"/>
                  <a:pt x="383" y="15"/>
                </a:cubicBezTo>
                <a:cubicBezTo>
                  <a:pt x="383" y="0"/>
                  <a:pt x="369" y="0"/>
                  <a:pt x="353" y="0"/>
                </a:cubicBezTo>
                <a:cubicBezTo>
                  <a:pt x="162" y="0"/>
                  <a:pt x="162" y="0"/>
                  <a:pt x="162" y="0"/>
                </a:cubicBezTo>
                <a:cubicBezTo>
                  <a:pt x="148" y="0"/>
                  <a:pt x="148" y="0"/>
                  <a:pt x="148" y="15"/>
                </a:cubicBezTo>
                <a:cubicBezTo>
                  <a:pt x="148" y="30"/>
                  <a:pt x="148" y="30"/>
                  <a:pt x="162" y="30"/>
                </a:cubicBezTo>
                <a:cubicBezTo>
                  <a:pt x="236" y="30"/>
                  <a:pt x="236" y="30"/>
                  <a:pt x="236" y="30"/>
                </a:cubicBezTo>
                <a:cubicBezTo>
                  <a:pt x="236" y="74"/>
                  <a:pt x="236" y="74"/>
                  <a:pt x="236" y="74"/>
                </a:cubicBezTo>
                <a:cubicBezTo>
                  <a:pt x="103" y="89"/>
                  <a:pt x="0" y="192"/>
                  <a:pt x="0" y="324"/>
                </a:cubicBezTo>
                <a:cubicBezTo>
                  <a:pt x="0" y="472"/>
                  <a:pt x="118" y="589"/>
                  <a:pt x="265" y="589"/>
                </a:cubicBezTo>
                <a:cubicBezTo>
                  <a:pt x="398" y="589"/>
                  <a:pt x="516" y="472"/>
                  <a:pt x="516" y="324"/>
                </a:cubicBezTo>
                <a:cubicBezTo>
                  <a:pt x="516" y="192"/>
                  <a:pt x="412" y="89"/>
                  <a:pt x="280" y="74"/>
                </a:cubicBezTo>
                <a:close/>
                <a:moveTo>
                  <a:pt x="265" y="545"/>
                </a:moveTo>
                <a:lnTo>
                  <a:pt x="265" y="545"/>
                </a:lnTo>
                <a:cubicBezTo>
                  <a:pt x="148" y="545"/>
                  <a:pt x="44" y="442"/>
                  <a:pt x="44" y="324"/>
                </a:cubicBezTo>
                <a:cubicBezTo>
                  <a:pt x="44" y="206"/>
                  <a:pt x="148" y="118"/>
                  <a:pt x="265" y="118"/>
                </a:cubicBezTo>
                <a:cubicBezTo>
                  <a:pt x="383" y="118"/>
                  <a:pt x="471" y="206"/>
                  <a:pt x="471" y="324"/>
                </a:cubicBezTo>
                <a:cubicBezTo>
                  <a:pt x="471" y="442"/>
                  <a:pt x="383" y="545"/>
                  <a:pt x="265" y="545"/>
                </a:cubicBezTo>
                <a:close/>
                <a:moveTo>
                  <a:pt x="280" y="280"/>
                </a:moveTo>
                <a:lnTo>
                  <a:pt x="280" y="280"/>
                </a:lnTo>
                <a:cubicBezTo>
                  <a:pt x="280" y="177"/>
                  <a:pt x="280" y="177"/>
                  <a:pt x="280" y="177"/>
                </a:cubicBezTo>
                <a:cubicBezTo>
                  <a:pt x="280" y="163"/>
                  <a:pt x="265" y="147"/>
                  <a:pt x="265" y="147"/>
                </a:cubicBezTo>
                <a:cubicBezTo>
                  <a:pt x="251" y="147"/>
                  <a:pt x="236" y="163"/>
                  <a:pt x="236" y="177"/>
                </a:cubicBezTo>
                <a:cubicBezTo>
                  <a:pt x="236" y="280"/>
                  <a:pt x="236" y="280"/>
                  <a:pt x="236" y="280"/>
                </a:cubicBezTo>
                <a:cubicBezTo>
                  <a:pt x="221" y="280"/>
                  <a:pt x="207" y="309"/>
                  <a:pt x="207" y="324"/>
                </a:cubicBezTo>
                <a:cubicBezTo>
                  <a:pt x="207" y="368"/>
                  <a:pt x="221" y="383"/>
                  <a:pt x="265" y="383"/>
                </a:cubicBezTo>
                <a:cubicBezTo>
                  <a:pt x="295" y="383"/>
                  <a:pt x="324" y="368"/>
                  <a:pt x="324" y="324"/>
                </a:cubicBezTo>
                <a:cubicBezTo>
                  <a:pt x="324" y="309"/>
                  <a:pt x="310" y="280"/>
                  <a:pt x="280" y="280"/>
                </a:cubicBezTo>
                <a:close/>
              </a:path>
            </a:pathLst>
          </a:custGeom>
          <a:solidFill>
            <a:schemeClr val="accent6"/>
          </a:solidFill>
          <a:ln>
            <a:noFill/>
          </a:ln>
          <a:effectLst/>
          <a:extLst/>
        </p:spPr>
        <p:txBody>
          <a:bodyPr wrap="none" lIns="91408" tIns="45704" rIns="91408" bIns="45704" anchor="ctr"/>
          <a:lstStyle/>
          <a:p>
            <a:endParaRPr lang="en-US" sz="2700"/>
          </a:p>
        </p:txBody>
      </p:sp>
      <p:sp>
        <p:nvSpPr>
          <p:cNvPr id="5" name="Freeform 164"/>
          <p:cNvSpPr>
            <a:spLocks noChangeArrowheads="1"/>
          </p:cNvSpPr>
          <p:nvPr/>
        </p:nvSpPr>
        <p:spPr bwMode="auto">
          <a:xfrm>
            <a:off x="7760674" y="4974383"/>
            <a:ext cx="381580" cy="381580"/>
          </a:xfrm>
          <a:custGeom>
            <a:avLst/>
            <a:gdLst>
              <a:gd name="T0" fmla="*/ 84994 w 590"/>
              <a:gd name="T1" fmla="*/ 143332 h 590"/>
              <a:gd name="T2" fmla="*/ 84994 w 590"/>
              <a:gd name="T3" fmla="*/ 143332 h 590"/>
              <a:gd name="T4" fmla="*/ 90396 w 590"/>
              <a:gd name="T5" fmla="*/ 111280 h 590"/>
              <a:gd name="T6" fmla="*/ 79592 w 590"/>
              <a:gd name="T7" fmla="*/ 106239 h 590"/>
              <a:gd name="T8" fmla="*/ 69148 w 590"/>
              <a:gd name="T9" fmla="*/ 169982 h 590"/>
              <a:gd name="T10" fmla="*/ 122089 w 590"/>
              <a:gd name="T11" fmla="*/ 127486 h 590"/>
              <a:gd name="T12" fmla="*/ 106243 w 590"/>
              <a:gd name="T13" fmla="*/ 122084 h 590"/>
              <a:gd name="T14" fmla="*/ 84994 w 590"/>
              <a:gd name="T15" fmla="*/ 143332 h 590"/>
              <a:gd name="T16" fmla="*/ 116687 w 590"/>
              <a:gd name="T17" fmla="*/ 106239 h 590"/>
              <a:gd name="T18" fmla="*/ 116687 w 590"/>
              <a:gd name="T19" fmla="*/ 106239 h 590"/>
              <a:gd name="T20" fmla="*/ 106243 w 590"/>
              <a:gd name="T21" fmla="*/ 95435 h 590"/>
              <a:gd name="T22" fmla="*/ 95438 w 590"/>
              <a:gd name="T23" fmla="*/ 106239 h 590"/>
              <a:gd name="T24" fmla="*/ 106243 w 590"/>
              <a:gd name="T25" fmla="*/ 116682 h 590"/>
              <a:gd name="T26" fmla="*/ 116687 w 590"/>
              <a:gd name="T27" fmla="*/ 106239 h 590"/>
              <a:gd name="T28" fmla="*/ 106243 w 590"/>
              <a:gd name="T29" fmla="*/ 0 h 590"/>
              <a:gd name="T30" fmla="*/ 106243 w 590"/>
              <a:gd name="T31" fmla="*/ 0 h 590"/>
              <a:gd name="T32" fmla="*/ 0 w 590"/>
              <a:gd name="T33" fmla="*/ 106239 h 590"/>
              <a:gd name="T34" fmla="*/ 106243 w 590"/>
              <a:gd name="T35" fmla="*/ 212117 h 590"/>
              <a:gd name="T36" fmla="*/ 212125 w 590"/>
              <a:gd name="T37" fmla="*/ 106239 h 590"/>
              <a:gd name="T38" fmla="*/ 106243 w 590"/>
              <a:gd name="T39" fmla="*/ 0 h 590"/>
              <a:gd name="T40" fmla="*/ 106243 w 590"/>
              <a:gd name="T41" fmla="*/ 196271 h 590"/>
              <a:gd name="T42" fmla="*/ 106243 w 590"/>
              <a:gd name="T43" fmla="*/ 196271 h 590"/>
              <a:gd name="T44" fmla="*/ 16206 w 590"/>
              <a:gd name="T45" fmla="*/ 106239 h 590"/>
              <a:gd name="T46" fmla="*/ 106243 w 590"/>
              <a:gd name="T47" fmla="*/ 10804 h 590"/>
              <a:gd name="T48" fmla="*/ 201681 w 590"/>
              <a:gd name="T49" fmla="*/ 106239 h 590"/>
              <a:gd name="T50" fmla="*/ 106243 w 590"/>
              <a:gd name="T51" fmla="*/ 196271 h 590"/>
              <a:gd name="T52" fmla="*/ 100840 w 590"/>
              <a:gd name="T53" fmla="*/ 95435 h 590"/>
              <a:gd name="T54" fmla="*/ 100840 w 590"/>
              <a:gd name="T55" fmla="*/ 95435 h 590"/>
              <a:gd name="T56" fmla="*/ 127491 w 590"/>
              <a:gd name="T57" fmla="*/ 69145 h 590"/>
              <a:gd name="T58" fmla="*/ 116687 w 590"/>
              <a:gd name="T59" fmla="*/ 106239 h 590"/>
              <a:gd name="T60" fmla="*/ 132893 w 590"/>
              <a:gd name="T61" fmla="*/ 111280 h 590"/>
              <a:gd name="T62" fmla="*/ 137935 w 590"/>
              <a:gd name="T63" fmla="*/ 47897 h 590"/>
              <a:gd name="T64" fmla="*/ 90396 w 590"/>
              <a:gd name="T65" fmla="*/ 84991 h 590"/>
              <a:gd name="T66" fmla="*/ 100840 w 590"/>
              <a:gd name="T67" fmla="*/ 95435 h 5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90" h="590">
                <a:moveTo>
                  <a:pt x="236" y="398"/>
                </a:moveTo>
                <a:lnTo>
                  <a:pt x="236" y="398"/>
                </a:lnTo>
                <a:cubicBezTo>
                  <a:pt x="251" y="309"/>
                  <a:pt x="251" y="309"/>
                  <a:pt x="251" y="309"/>
                </a:cubicBezTo>
                <a:cubicBezTo>
                  <a:pt x="221" y="295"/>
                  <a:pt x="221" y="295"/>
                  <a:pt x="221" y="295"/>
                </a:cubicBezTo>
                <a:cubicBezTo>
                  <a:pt x="192" y="472"/>
                  <a:pt x="192" y="472"/>
                  <a:pt x="192" y="472"/>
                </a:cubicBezTo>
                <a:cubicBezTo>
                  <a:pt x="339" y="354"/>
                  <a:pt x="339" y="354"/>
                  <a:pt x="339" y="354"/>
                </a:cubicBezTo>
                <a:cubicBezTo>
                  <a:pt x="295" y="339"/>
                  <a:pt x="295" y="339"/>
                  <a:pt x="295" y="339"/>
                </a:cubicBezTo>
                <a:lnTo>
                  <a:pt x="236" y="398"/>
                </a:lnTo>
                <a:close/>
                <a:moveTo>
                  <a:pt x="324" y="295"/>
                </a:moveTo>
                <a:lnTo>
                  <a:pt x="324" y="295"/>
                </a:lnTo>
                <a:cubicBezTo>
                  <a:pt x="324" y="280"/>
                  <a:pt x="310" y="265"/>
                  <a:pt x="295" y="265"/>
                </a:cubicBezTo>
                <a:cubicBezTo>
                  <a:pt x="280" y="265"/>
                  <a:pt x="265" y="280"/>
                  <a:pt x="265" y="295"/>
                </a:cubicBezTo>
                <a:cubicBezTo>
                  <a:pt x="265" y="309"/>
                  <a:pt x="280" y="324"/>
                  <a:pt x="295" y="324"/>
                </a:cubicBezTo>
                <a:cubicBezTo>
                  <a:pt x="310" y="324"/>
                  <a:pt x="324" y="309"/>
                  <a:pt x="324" y="295"/>
                </a:cubicBezTo>
                <a:close/>
                <a:moveTo>
                  <a:pt x="295" y="0"/>
                </a:moveTo>
                <a:lnTo>
                  <a:pt x="295" y="0"/>
                </a:lnTo>
                <a:cubicBezTo>
                  <a:pt x="133" y="0"/>
                  <a:pt x="0" y="133"/>
                  <a:pt x="0" y="295"/>
                </a:cubicBezTo>
                <a:cubicBezTo>
                  <a:pt x="0" y="457"/>
                  <a:pt x="133" y="589"/>
                  <a:pt x="295" y="589"/>
                </a:cubicBezTo>
                <a:cubicBezTo>
                  <a:pt x="457" y="589"/>
                  <a:pt x="589" y="457"/>
                  <a:pt x="589" y="295"/>
                </a:cubicBezTo>
                <a:cubicBezTo>
                  <a:pt x="589" y="133"/>
                  <a:pt x="457" y="0"/>
                  <a:pt x="295" y="0"/>
                </a:cubicBezTo>
                <a:close/>
                <a:moveTo>
                  <a:pt x="295" y="545"/>
                </a:moveTo>
                <a:lnTo>
                  <a:pt x="295" y="545"/>
                </a:lnTo>
                <a:cubicBezTo>
                  <a:pt x="162" y="545"/>
                  <a:pt x="45" y="427"/>
                  <a:pt x="45" y="295"/>
                </a:cubicBezTo>
                <a:cubicBezTo>
                  <a:pt x="45" y="147"/>
                  <a:pt x="162" y="30"/>
                  <a:pt x="295" y="30"/>
                </a:cubicBezTo>
                <a:cubicBezTo>
                  <a:pt x="442" y="30"/>
                  <a:pt x="560" y="147"/>
                  <a:pt x="560" y="295"/>
                </a:cubicBezTo>
                <a:cubicBezTo>
                  <a:pt x="560" y="427"/>
                  <a:pt x="442" y="545"/>
                  <a:pt x="295" y="545"/>
                </a:cubicBezTo>
                <a:close/>
                <a:moveTo>
                  <a:pt x="280" y="265"/>
                </a:moveTo>
                <a:lnTo>
                  <a:pt x="280" y="265"/>
                </a:lnTo>
                <a:cubicBezTo>
                  <a:pt x="354" y="192"/>
                  <a:pt x="354" y="192"/>
                  <a:pt x="354" y="192"/>
                </a:cubicBezTo>
                <a:cubicBezTo>
                  <a:pt x="324" y="295"/>
                  <a:pt x="324" y="295"/>
                  <a:pt x="324" y="295"/>
                </a:cubicBezTo>
                <a:cubicBezTo>
                  <a:pt x="369" y="309"/>
                  <a:pt x="369" y="309"/>
                  <a:pt x="369" y="309"/>
                </a:cubicBezTo>
                <a:cubicBezTo>
                  <a:pt x="383" y="133"/>
                  <a:pt x="383" y="133"/>
                  <a:pt x="383" y="133"/>
                </a:cubicBezTo>
                <a:cubicBezTo>
                  <a:pt x="251" y="236"/>
                  <a:pt x="251" y="236"/>
                  <a:pt x="251" y="236"/>
                </a:cubicBezTo>
                <a:lnTo>
                  <a:pt x="280" y="265"/>
                </a:lnTo>
                <a:close/>
              </a:path>
            </a:pathLst>
          </a:custGeom>
          <a:solidFill>
            <a:schemeClr val="accent6"/>
          </a:solidFill>
          <a:ln>
            <a:noFill/>
          </a:ln>
          <a:effectLst/>
          <a:extLst/>
        </p:spPr>
        <p:txBody>
          <a:bodyPr wrap="none" lIns="91408" tIns="45704" rIns="91408" bIns="45704" anchor="ctr"/>
          <a:lstStyle/>
          <a:p>
            <a:endParaRPr lang="en-US" sz="2700"/>
          </a:p>
        </p:txBody>
      </p:sp>
      <p:sp>
        <p:nvSpPr>
          <p:cNvPr id="6" name="Freeform 165"/>
          <p:cNvSpPr>
            <a:spLocks noChangeArrowheads="1"/>
          </p:cNvSpPr>
          <p:nvPr/>
        </p:nvSpPr>
        <p:spPr bwMode="auto">
          <a:xfrm>
            <a:off x="7094613" y="4953942"/>
            <a:ext cx="398614" cy="410539"/>
          </a:xfrm>
          <a:custGeom>
            <a:avLst/>
            <a:gdLst>
              <a:gd name="T0" fmla="*/ 105427 w 619"/>
              <a:gd name="T1" fmla="*/ 201559 h 634"/>
              <a:gd name="T2" fmla="*/ 105427 w 619"/>
              <a:gd name="T3" fmla="*/ 201559 h 634"/>
              <a:gd name="T4" fmla="*/ 116185 w 619"/>
              <a:gd name="T5" fmla="*/ 201559 h 634"/>
              <a:gd name="T6" fmla="*/ 116185 w 619"/>
              <a:gd name="T7" fmla="*/ 185694 h 634"/>
              <a:gd name="T8" fmla="*/ 105427 w 619"/>
              <a:gd name="T9" fmla="*/ 185694 h 634"/>
              <a:gd name="T10" fmla="*/ 105427 w 619"/>
              <a:gd name="T11" fmla="*/ 201559 h 634"/>
              <a:gd name="T12" fmla="*/ 47334 w 619"/>
              <a:gd name="T13" fmla="*/ 164420 h 634"/>
              <a:gd name="T14" fmla="*/ 47334 w 619"/>
              <a:gd name="T15" fmla="*/ 164420 h 634"/>
              <a:gd name="T16" fmla="*/ 52713 w 619"/>
              <a:gd name="T17" fmla="*/ 175237 h 634"/>
              <a:gd name="T18" fmla="*/ 63471 w 619"/>
              <a:gd name="T19" fmla="*/ 164420 h 634"/>
              <a:gd name="T20" fmla="*/ 52713 w 619"/>
              <a:gd name="T21" fmla="*/ 153964 h 634"/>
              <a:gd name="T22" fmla="*/ 47334 w 619"/>
              <a:gd name="T23" fmla="*/ 164420 h 634"/>
              <a:gd name="T24" fmla="*/ 68492 w 619"/>
              <a:gd name="T25" fmla="*/ 58412 h 634"/>
              <a:gd name="T26" fmla="*/ 68492 w 619"/>
              <a:gd name="T27" fmla="*/ 58412 h 634"/>
              <a:gd name="T28" fmla="*/ 58092 w 619"/>
              <a:gd name="T29" fmla="*/ 53004 h 634"/>
              <a:gd name="T30" fmla="*/ 47334 w 619"/>
              <a:gd name="T31" fmla="*/ 58412 h 634"/>
              <a:gd name="T32" fmla="*/ 58092 w 619"/>
              <a:gd name="T33" fmla="*/ 69230 h 634"/>
              <a:gd name="T34" fmla="*/ 68492 w 619"/>
              <a:gd name="T35" fmla="*/ 58412 h 634"/>
              <a:gd name="T36" fmla="*/ 110806 w 619"/>
              <a:gd name="T37" fmla="*/ 31730 h 634"/>
              <a:gd name="T38" fmla="*/ 110806 w 619"/>
              <a:gd name="T39" fmla="*/ 31730 h 634"/>
              <a:gd name="T40" fmla="*/ 105427 w 619"/>
              <a:gd name="T41" fmla="*/ 37139 h 634"/>
              <a:gd name="T42" fmla="*/ 105427 w 619"/>
              <a:gd name="T43" fmla="*/ 106008 h 634"/>
              <a:gd name="T44" fmla="*/ 47334 w 619"/>
              <a:gd name="T45" fmla="*/ 106008 h 634"/>
              <a:gd name="T46" fmla="*/ 42314 w 619"/>
              <a:gd name="T47" fmla="*/ 116825 h 634"/>
              <a:gd name="T48" fmla="*/ 47334 w 619"/>
              <a:gd name="T49" fmla="*/ 121873 h 634"/>
              <a:gd name="T50" fmla="*/ 110806 w 619"/>
              <a:gd name="T51" fmla="*/ 121873 h 634"/>
              <a:gd name="T52" fmla="*/ 116185 w 619"/>
              <a:gd name="T53" fmla="*/ 116825 h 634"/>
              <a:gd name="T54" fmla="*/ 116185 w 619"/>
              <a:gd name="T55" fmla="*/ 37139 h 634"/>
              <a:gd name="T56" fmla="*/ 110806 w 619"/>
              <a:gd name="T57" fmla="*/ 31730 h 634"/>
              <a:gd name="T58" fmla="*/ 153120 w 619"/>
              <a:gd name="T59" fmla="*/ 164420 h 634"/>
              <a:gd name="T60" fmla="*/ 153120 w 619"/>
              <a:gd name="T61" fmla="*/ 164420 h 634"/>
              <a:gd name="T62" fmla="*/ 163519 w 619"/>
              <a:gd name="T63" fmla="*/ 175237 h 634"/>
              <a:gd name="T64" fmla="*/ 168898 w 619"/>
              <a:gd name="T65" fmla="*/ 164420 h 634"/>
              <a:gd name="T66" fmla="*/ 163519 w 619"/>
              <a:gd name="T67" fmla="*/ 153964 h 634"/>
              <a:gd name="T68" fmla="*/ 153120 w 619"/>
              <a:gd name="T69" fmla="*/ 164420 h 634"/>
              <a:gd name="T70" fmla="*/ 153120 w 619"/>
              <a:gd name="T71" fmla="*/ 58412 h 634"/>
              <a:gd name="T72" fmla="*/ 153120 w 619"/>
              <a:gd name="T73" fmla="*/ 58412 h 634"/>
              <a:gd name="T74" fmla="*/ 163519 w 619"/>
              <a:gd name="T75" fmla="*/ 69230 h 634"/>
              <a:gd name="T76" fmla="*/ 174277 w 619"/>
              <a:gd name="T77" fmla="*/ 58412 h 634"/>
              <a:gd name="T78" fmla="*/ 163519 w 619"/>
              <a:gd name="T79" fmla="*/ 53004 h 634"/>
              <a:gd name="T80" fmla="*/ 153120 w 619"/>
              <a:gd name="T81" fmla="*/ 58412 h 634"/>
              <a:gd name="T82" fmla="*/ 110806 w 619"/>
              <a:gd name="T83" fmla="*/ 0 h 634"/>
              <a:gd name="T84" fmla="*/ 110806 w 619"/>
              <a:gd name="T85" fmla="*/ 0 h 634"/>
              <a:gd name="T86" fmla="*/ 0 w 619"/>
              <a:gd name="T87" fmla="*/ 116825 h 634"/>
              <a:gd name="T88" fmla="*/ 110806 w 619"/>
              <a:gd name="T89" fmla="*/ 228241 h 634"/>
              <a:gd name="T90" fmla="*/ 221611 w 619"/>
              <a:gd name="T91" fmla="*/ 116825 h 634"/>
              <a:gd name="T92" fmla="*/ 110806 w 619"/>
              <a:gd name="T93" fmla="*/ 0 h 634"/>
              <a:gd name="T94" fmla="*/ 110806 w 619"/>
              <a:gd name="T95" fmla="*/ 212376 h 634"/>
              <a:gd name="T96" fmla="*/ 110806 w 619"/>
              <a:gd name="T97" fmla="*/ 212376 h 634"/>
              <a:gd name="T98" fmla="*/ 10399 w 619"/>
              <a:gd name="T99" fmla="*/ 116825 h 634"/>
              <a:gd name="T100" fmla="*/ 110806 w 619"/>
              <a:gd name="T101" fmla="*/ 15865 h 634"/>
              <a:gd name="T102" fmla="*/ 211212 w 619"/>
              <a:gd name="T103" fmla="*/ 116825 h 634"/>
              <a:gd name="T104" fmla="*/ 110806 w 619"/>
              <a:gd name="T105" fmla="*/ 212376 h 634"/>
              <a:gd name="T106" fmla="*/ 179297 w 619"/>
              <a:gd name="T107" fmla="*/ 106008 h 634"/>
              <a:gd name="T108" fmla="*/ 179297 w 619"/>
              <a:gd name="T109" fmla="*/ 106008 h 634"/>
              <a:gd name="T110" fmla="*/ 179297 w 619"/>
              <a:gd name="T111" fmla="*/ 121873 h 634"/>
              <a:gd name="T112" fmla="*/ 195434 w 619"/>
              <a:gd name="T113" fmla="*/ 121873 h 634"/>
              <a:gd name="T114" fmla="*/ 195434 w 619"/>
              <a:gd name="T115" fmla="*/ 106008 h 634"/>
              <a:gd name="T116" fmla="*/ 179297 w 619"/>
              <a:gd name="T117" fmla="*/ 106008 h 6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19" h="634">
                <a:moveTo>
                  <a:pt x="294" y="559"/>
                </a:moveTo>
                <a:lnTo>
                  <a:pt x="294" y="559"/>
                </a:lnTo>
                <a:cubicBezTo>
                  <a:pt x="324" y="559"/>
                  <a:pt x="324" y="559"/>
                  <a:pt x="324" y="559"/>
                </a:cubicBezTo>
                <a:cubicBezTo>
                  <a:pt x="324" y="515"/>
                  <a:pt x="324" y="515"/>
                  <a:pt x="324" y="515"/>
                </a:cubicBezTo>
                <a:cubicBezTo>
                  <a:pt x="294" y="515"/>
                  <a:pt x="294" y="515"/>
                  <a:pt x="294" y="515"/>
                </a:cubicBezTo>
                <a:lnTo>
                  <a:pt x="294" y="559"/>
                </a:lnTo>
                <a:close/>
                <a:moveTo>
                  <a:pt x="132" y="456"/>
                </a:moveTo>
                <a:lnTo>
                  <a:pt x="132" y="456"/>
                </a:lnTo>
                <a:cubicBezTo>
                  <a:pt x="147" y="486"/>
                  <a:pt x="147" y="486"/>
                  <a:pt x="147" y="486"/>
                </a:cubicBezTo>
                <a:cubicBezTo>
                  <a:pt x="177" y="456"/>
                  <a:pt x="177" y="456"/>
                  <a:pt x="177" y="456"/>
                </a:cubicBezTo>
                <a:cubicBezTo>
                  <a:pt x="147" y="427"/>
                  <a:pt x="147" y="427"/>
                  <a:pt x="147" y="427"/>
                </a:cubicBezTo>
                <a:lnTo>
                  <a:pt x="132" y="456"/>
                </a:lnTo>
                <a:close/>
                <a:moveTo>
                  <a:pt x="191" y="162"/>
                </a:moveTo>
                <a:lnTo>
                  <a:pt x="191" y="162"/>
                </a:lnTo>
                <a:cubicBezTo>
                  <a:pt x="162" y="147"/>
                  <a:pt x="162" y="147"/>
                  <a:pt x="162" y="147"/>
                </a:cubicBezTo>
                <a:cubicBezTo>
                  <a:pt x="132" y="162"/>
                  <a:pt x="132" y="162"/>
                  <a:pt x="132" y="162"/>
                </a:cubicBezTo>
                <a:cubicBezTo>
                  <a:pt x="162" y="192"/>
                  <a:pt x="162" y="192"/>
                  <a:pt x="162" y="192"/>
                </a:cubicBezTo>
                <a:lnTo>
                  <a:pt x="191" y="162"/>
                </a:lnTo>
                <a:close/>
                <a:moveTo>
                  <a:pt x="309" y="88"/>
                </a:moveTo>
                <a:lnTo>
                  <a:pt x="309" y="88"/>
                </a:lnTo>
                <a:cubicBezTo>
                  <a:pt x="294" y="88"/>
                  <a:pt x="294" y="88"/>
                  <a:pt x="294" y="103"/>
                </a:cubicBezTo>
                <a:cubicBezTo>
                  <a:pt x="294" y="294"/>
                  <a:pt x="294" y="294"/>
                  <a:pt x="294" y="294"/>
                </a:cubicBezTo>
                <a:cubicBezTo>
                  <a:pt x="132" y="294"/>
                  <a:pt x="132" y="294"/>
                  <a:pt x="132" y="294"/>
                </a:cubicBezTo>
                <a:cubicBezTo>
                  <a:pt x="118" y="294"/>
                  <a:pt x="118" y="309"/>
                  <a:pt x="118" y="324"/>
                </a:cubicBezTo>
                <a:cubicBezTo>
                  <a:pt x="118" y="324"/>
                  <a:pt x="118" y="338"/>
                  <a:pt x="132" y="338"/>
                </a:cubicBezTo>
                <a:cubicBezTo>
                  <a:pt x="309" y="338"/>
                  <a:pt x="309" y="338"/>
                  <a:pt x="309" y="338"/>
                </a:cubicBezTo>
                <a:cubicBezTo>
                  <a:pt x="324" y="338"/>
                  <a:pt x="324" y="324"/>
                  <a:pt x="324" y="324"/>
                </a:cubicBezTo>
                <a:cubicBezTo>
                  <a:pt x="324" y="103"/>
                  <a:pt x="324" y="103"/>
                  <a:pt x="324" y="103"/>
                </a:cubicBezTo>
                <a:cubicBezTo>
                  <a:pt x="324" y="88"/>
                  <a:pt x="324" y="88"/>
                  <a:pt x="309" y="88"/>
                </a:cubicBezTo>
                <a:close/>
                <a:moveTo>
                  <a:pt x="427" y="456"/>
                </a:moveTo>
                <a:lnTo>
                  <a:pt x="427" y="456"/>
                </a:lnTo>
                <a:cubicBezTo>
                  <a:pt x="456" y="486"/>
                  <a:pt x="456" y="486"/>
                  <a:pt x="456" y="486"/>
                </a:cubicBezTo>
                <a:cubicBezTo>
                  <a:pt x="471" y="456"/>
                  <a:pt x="471" y="456"/>
                  <a:pt x="471" y="456"/>
                </a:cubicBezTo>
                <a:cubicBezTo>
                  <a:pt x="456" y="427"/>
                  <a:pt x="456" y="427"/>
                  <a:pt x="456" y="427"/>
                </a:cubicBezTo>
                <a:lnTo>
                  <a:pt x="427" y="456"/>
                </a:lnTo>
                <a:close/>
                <a:moveTo>
                  <a:pt x="427" y="162"/>
                </a:moveTo>
                <a:lnTo>
                  <a:pt x="427" y="162"/>
                </a:lnTo>
                <a:cubicBezTo>
                  <a:pt x="456" y="192"/>
                  <a:pt x="456" y="192"/>
                  <a:pt x="456" y="192"/>
                </a:cubicBezTo>
                <a:cubicBezTo>
                  <a:pt x="486" y="162"/>
                  <a:pt x="486" y="162"/>
                  <a:pt x="486" y="162"/>
                </a:cubicBezTo>
                <a:cubicBezTo>
                  <a:pt x="456" y="147"/>
                  <a:pt x="456" y="147"/>
                  <a:pt x="456" y="147"/>
                </a:cubicBezTo>
                <a:lnTo>
                  <a:pt x="427" y="162"/>
                </a:lnTo>
                <a:close/>
                <a:moveTo>
                  <a:pt x="309" y="0"/>
                </a:moveTo>
                <a:lnTo>
                  <a:pt x="309" y="0"/>
                </a:lnTo>
                <a:cubicBezTo>
                  <a:pt x="132" y="0"/>
                  <a:pt x="0" y="147"/>
                  <a:pt x="0" y="324"/>
                </a:cubicBezTo>
                <a:cubicBezTo>
                  <a:pt x="0" y="486"/>
                  <a:pt x="132" y="633"/>
                  <a:pt x="309" y="633"/>
                </a:cubicBezTo>
                <a:cubicBezTo>
                  <a:pt x="486" y="633"/>
                  <a:pt x="618" y="486"/>
                  <a:pt x="618" y="324"/>
                </a:cubicBezTo>
                <a:cubicBezTo>
                  <a:pt x="618" y="147"/>
                  <a:pt x="486" y="0"/>
                  <a:pt x="309" y="0"/>
                </a:cubicBezTo>
                <a:close/>
                <a:moveTo>
                  <a:pt x="309" y="589"/>
                </a:moveTo>
                <a:lnTo>
                  <a:pt x="309" y="589"/>
                </a:lnTo>
                <a:cubicBezTo>
                  <a:pt x="162" y="589"/>
                  <a:pt x="29" y="471"/>
                  <a:pt x="29" y="324"/>
                </a:cubicBezTo>
                <a:cubicBezTo>
                  <a:pt x="29" y="162"/>
                  <a:pt x="162" y="44"/>
                  <a:pt x="309" y="44"/>
                </a:cubicBezTo>
                <a:cubicBezTo>
                  <a:pt x="456" y="44"/>
                  <a:pt x="589" y="162"/>
                  <a:pt x="589" y="324"/>
                </a:cubicBezTo>
                <a:cubicBezTo>
                  <a:pt x="589" y="471"/>
                  <a:pt x="456" y="589"/>
                  <a:pt x="309" y="589"/>
                </a:cubicBezTo>
                <a:close/>
                <a:moveTo>
                  <a:pt x="500" y="294"/>
                </a:moveTo>
                <a:lnTo>
                  <a:pt x="500" y="294"/>
                </a:lnTo>
                <a:cubicBezTo>
                  <a:pt x="500" y="338"/>
                  <a:pt x="500" y="338"/>
                  <a:pt x="500" y="338"/>
                </a:cubicBezTo>
                <a:cubicBezTo>
                  <a:pt x="545" y="338"/>
                  <a:pt x="545" y="338"/>
                  <a:pt x="545" y="338"/>
                </a:cubicBezTo>
                <a:cubicBezTo>
                  <a:pt x="545" y="294"/>
                  <a:pt x="545" y="294"/>
                  <a:pt x="545" y="294"/>
                </a:cubicBezTo>
                <a:lnTo>
                  <a:pt x="500" y="294"/>
                </a:lnTo>
                <a:close/>
              </a:path>
            </a:pathLst>
          </a:custGeom>
          <a:solidFill>
            <a:schemeClr val="accent6"/>
          </a:solidFill>
          <a:ln>
            <a:noFill/>
          </a:ln>
          <a:effectLst/>
          <a:extLst/>
        </p:spPr>
        <p:txBody>
          <a:bodyPr wrap="none" lIns="91408" tIns="45704" rIns="91408" bIns="45704" anchor="ctr"/>
          <a:lstStyle/>
          <a:p>
            <a:endParaRPr lang="en-US" sz="2700"/>
          </a:p>
        </p:txBody>
      </p:sp>
      <p:sp>
        <p:nvSpPr>
          <p:cNvPr id="7" name="Freeform 166"/>
          <p:cNvSpPr>
            <a:spLocks noChangeArrowheads="1"/>
          </p:cNvSpPr>
          <p:nvPr/>
        </p:nvSpPr>
        <p:spPr bwMode="auto">
          <a:xfrm>
            <a:off x="6426849" y="4953942"/>
            <a:ext cx="410540" cy="410539"/>
          </a:xfrm>
          <a:custGeom>
            <a:avLst/>
            <a:gdLst>
              <a:gd name="T0" fmla="*/ 16226 w 634"/>
              <a:gd name="T1" fmla="*/ 37139 h 634"/>
              <a:gd name="T2" fmla="*/ 16226 w 634"/>
              <a:gd name="T3" fmla="*/ 37139 h 634"/>
              <a:gd name="T4" fmla="*/ 37140 w 634"/>
              <a:gd name="T5" fmla="*/ 15865 h 634"/>
              <a:gd name="T6" fmla="*/ 53367 w 634"/>
              <a:gd name="T7" fmla="*/ 15865 h 634"/>
              <a:gd name="T8" fmla="*/ 53367 w 634"/>
              <a:gd name="T9" fmla="*/ 0 h 634"/>
              <a:gd name="T10" fmla="*/ 37140 w 634"/>
              <a:gd name="T11" fmla="*/ 0 h 634"/>
              <a:gd name="T12" fmla="*/ 0 w 634"/>
              <a:gd name="T13" fmla="*/ 37139 h 634"/>
              <a:gd name="T14" fmla="*/ 0 w 634"/>
              <a:gd name="T15" fmla="*/ 53004 h 634"/>
              <a:gd name="T16" fmla="*/ 16226 w 634"/>
              <a:gd name="T17" fmla="*/ 53004 h 634"/>
              <a:gd name="T18" fmla="*/ 16226 w 634"/>
              <a:gd name="T19" fmla="*/ 37139 h 634"/>
              <a:gd name="T20" fmla="*/ 164787 w 634"/>
              <a:gd name="T21" fmla="*/ 106008 h 634"/>
              <a:gd name="T22" fmla="*/ 164787 w 634"/>
              <a:gd name="T23" fmla="*/ 106008 h 634"/>
              <a:gd name="T24" fmla="*/ 122238 w 634"/>
              <a:gd name="T25" fmla="*/ 106008 h 634"/>
              <a:gd name="T26" fmla="*/ 122238 w 634"/>
              <a:gd name="T27" fmla="*/ 58412 h 634"/>
              <a:gd name="T28" fmla="*/ 116830 w 634"/>
              <a:gd name="T29" fmla="*/ 53004 h 634"/>
              <a:gd name="T30" fmla="*/ 106373 w 634"/>
              <a:gd name="T31" fmla="*/ 58412 h 634"/>
              <a:gd name="T32" fmla="*/ 106373 w 634"/>
              <a:gd name="T33" fmla="*/ 116825 h 634"/>
              <a:gd name="T34" fmla="*/ 116830 w 634"/>
              <a:gd name="T35" fmla="*/ 121873 h 634"/>
              <a:gd name="T36" fmla="*/ 164787 w 634"/>
              <a:gd name="T37" fmla="*/ 121873 h 634"/>
              <a:gd name="T38" fmla="*/ 169836 w 634"/>
              <a:gd name="T39" fmla="*/ 116825 h 634"/>
              <a:gd name="T40" fmla="*/ 164787 w 634"/>
              <a:gd name="T41" fmla="*/ 106008 h 634"/>
              <a:gd name="T42" fmla="*/ 212385 w 634"/>
              <a:gd name="T43" fmla="*/ 116825 h 634"/>
              <a:gd name="T44" fmla="*/ 212385 w 634"/>
              <a:gd name="T45" fmla="*/ 116825 h 634"/>
              <a:gd name="T46" fmla="*/ 116830 w 634"/>
              <a:gd name="T47" fmla="*/ 15865 h 634"/>
              <a:gd name="T48" fmla="*/ 16226 w 634"/>
              <a:gd name="T49" fmla="*/ 116825 h 634"/>
              <a:gd name="T50" fmla="*/ 69232 w 634"/>
              <a:gd name="T51" fmla="*/ 201559 h 634"/>
              <a:gd name="T52" fmla="*/ 42549 w 634"/>
              <a:gd name="T53" fmla="*/ 228241 h 634"/>
              <a:gd name="T54" fmla="*/ 63824 w 634"/>
              <a:gd name="T55" fmla="*/ 228241 h 634"/>
              <a:gd name="T56" fmla="*/ 85098 w 634"/>
              <a:gd name="T57" fmla="*/ 206968 h 634"/>
              <a:gd name="T58" fmla="*/ 116830 w 634"/>
              <a:gd name="T59" fmla="*/ 212376 h 634"/>
              <a:gd name="T60" fmla="*/ 143513 w 634"/>
              <a:gd name="T61" fmla="*/ 206968 h 634"/>
              <a:gd name="T62" fmla="*/ 164787 w 634"/>
              <a:gd name="T63" fmla="*/ 228241 h 634"/>
              <a:gd name="T64" fmla="*/ 186062 w 634"/>
              <a:gd name="T65" fmla="*/ 228241 h 634"/>
              <a:gd name="T66" fmla="*/ 164787 w 634"/>
              <a:gd name="T67" fmla="*/ 201559 h 634"/>
              <a:gd name="T68" fmla="*/ 212385 w 634"/>
              <a:gd name="T69" fmla="*/ 116825 h 634"/>
              <a:gd name="T70" fmla="*/ 116830 w 634"/>
              <a:gd name="T71" fmla="*/ 201559 h 634"/>
              <a:gd name="T72" fmla="*/ 116830 w 634"/>
              <a:gd name="T73" fmla="*/ 201559 h 634"/>
              <a:gd name="T74" fmla="*/ 32092 w 634"/>
              <a:gd name="T75" fmla="*/ 116825 h 634"/>
              <a:gd name="T76" fmla="*/ 116830 w 634"/>
              <a:gd name="T77" fmla="*/ 31730 h 634"/>
              <a:gd name="T78" fmla="*/ 201928 w 634"/>
              <a:gd name="T79" fmla="*/ 116825 h 634"/>
              <a:gd name="T80" fmla="*/ 116830 w 634"/>
              <a:gd name="T81" fmla="*/ 201559 h 634"/>
              <a:gd name="T82" fmla="*/ 191110 w 634"/>
              <a:gd name="T83" fmla="*/ 0 h 634"/>
              <a:gd name="T84" fmla="*/ 191110 w 634"/>
              <a:gd name="T85" fmla="*/ 0 h 634"/>
              <a:gd name="T86" fmla="*/ 180653 w 634"/>
              <a:gd name="T87" fmla="*/ 0 h 634"/>
              <a:gd name="T88" fmla="*/ 180653 w 634"/>
              <a:gd name="T89" fmla="*/ 15865 h 634"/>
              <a:gd name="T90" fmla="*/ 191110 w 634"/>
              <a:gd name="T91" fmla="*/ 15865 h 634"/>
              <a:gd name="T92" fmla="*/ 212385 w 634"/>
              <a:gd name="T93" fmla="*/ 37139 h 634"/>
              <a:gd name="T94" fmla="*/ 212385 w 634"/>
              <a:gd name="T95" fmla="*/ 53004 h 634"/>
              <a:gd name="T96" fmla="*/ 228250 w 634"/>
              <a:gd name="T97" fmla="*/ 53004 h 634"/>
              <a:gd name="T98" fmla="*/ 228250 w 634"/>
              <a:gd name="T99" fmla="*/ 37139 h 634"/>
              <a:gd name="T100" fmla="*/ 191110 w 634"/>
              <a:gd name="T101" fmla="*/ 0 h 6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34" h="634">
                <a:moveTo>
                  <a:pt x="45" y="103"/>
                </a:moveTo>
                <a:lnTo>
                  <a:pt x="45" y="103"/>
                </a:lnTo>
                <a:cubicBezTo>
                  <a:pt x="45" y="74"/>
                  <a:pt x="74" y="44"/>
                  <a:pt x="103" y="44"/>
                </a:cubicBezTo>
                <a:cubicBezTo>
                  <a:pt x="148" y="44"/>
                  <a:pt x="148" y="44"/>
                  <a:pt x="148" y="44"/>
                </a:cubicBezTo>
                <a:cubicBezTo>
                  <a:pt x="148" y="0"/>
                  <a:pt x="148" y="0"/>
                  <a:pt x="148" y="0"/>
                </a:cubicBezTo>
                <a:cubicBezTo>
                  <a:pt x="103" y="0"/>
                  <a:pt x="103" y="0"/>
                  <a:pt x="103" y="0"/>
                </a:cubicBezTo>
                <a:cubicBezTo>
                  <a:pt x="45" y="0"/>
                  <a:pt x="0" y="44"/>
                  <a:pt x="0" y="103"/>
                </a:cubicBezTo>
                <a:cubicBezTo>
                  <a:pt x="0" y="147"/>
                  <a:pt x="0" y="147"/>
                  <a:pt x="0" y="147"/>
                </a:cubicBezTo>
                <a:cubicBezTo>
                  <a:pt x="30" y="147"/>
                  <a:pt x="45" y="147"/>
                  <a:pt x="45" y="147"/>
                </a:cubicBezTo>
                <a:lnTo>
                  <a:pt x="45" y="103"/>
                </a:lnTo>
                <a:close/>
                <a:moveTo>
                  <a:pt x="457" y="294"/>
                </a:moveTo>
                <a:lnTo>
                  <a:pt x="457" y="294"/>
                </a:lnTo>
                <a:cubicBezTo>
                  <a:pt x="339" y="294"/>
                  <a:pt x="339" y="294"/>
                  <a:pt x="339" y="294"/>
                </a:cubicBezTo>
                <a:cubicBezTo>
                  <a:pt x="339" y="162"/>
                  <a:pt x="339" y="162"/>
                  <a:pt x="339" y="162"/>
                </a:cubicBezTo>
                <a:cubicBezTo>
                  <a:pt x="339" y="147"/>
                  <a:pt x="324" y="147"/>
                  <a:pt x="324" y="147"/>
                </a:cubicBezTo>
                <a:cubicBezTo>
                  <a:pt x="310" y="147"/>
                  <a:pt x="295" y="147"/>
                  <a:pt x="295" y="162"/>
                </a:cubicBezTo>
                <a:cubicBezTo>
                  <a:pt x="295" y="324"/>
                  <a:pt x="295" y="324"/>
                  <a:pt x="295" y="324"/>
                </a:cubicBezTo>
                <a:cubicBezTo>
                  <a:pt x="295" y="324"/>
                  <a:pt x="310" y="338"/>
                  <a:pt x="324" y="338"/>
                </a:cubicBezTo>
                <a:cubicBezTo>
                  <a:pt x="457" y="338"/>
                  <a:pt x="457" y="338"/>
                  <a:pt x="457" y="338"/>
                </a:cubicBezTo>
                <a:cubicBezTo>
                  <a:pt x="471" y="338"/>
                  <a:pt x="471" y="324"/>
                  <a:pt x="471" y="324"/>
                </a:cubicBezTo>
                <a:cubicBezTo>
                  <a:pt x="471" y="309"/>
                  <a:pt x="471" y="294"/>
                  <a:pt x="457" y="294"/>
                </a:cubicBezTo>
                <a:close/>
                <a:moveTo>
                  <a:pt x="589" y="324"/>
                </a:moveTo>
                <a:lnTo>
                  <a:pt x="589" y="324"/>
                </a:lnTo>
                <a:cubicBezTo>
                  <a:pt x="589" y="162"/>
                  <a:pt x="471" y="44"/>
                  <a:pt x="324" y="44"/>
                </a:cubicBezTo>
                <a:cubicBezTo>
                  <a:pt x="162" y="44"/>
                  <a:pt x="45" y="162"/>
                  <a:pt x="45" y="324"/>
                </a:cubicBezTo>
                <a:cubicBezTo>
                  <a:pt x="45" y="427"/>
                  <a:pt x="103" y="515"/>
                  <a:pt x="192" y="559"/>
                </a:cubicBezTo>
                <a:cubicBezTo>
                  <a:pt x="118" y="633"/>
                  <a:pt x="118" y="633"/>
                  <a:pt x="118" y="633"/>
                </a:cubicBezTo>
                <a:cubicBezTo>
                  <a:pt x="177" y="633"/>
                  <a:pt x="177" y="633"/>
                  <a:pt x="177" y="633"/>
                </a:cubicBezTo>
                <a:cubicBezTo>
                  <a:pt x="236" y="574"/>
                  <a:pt x="236" y="574"/>
                  <a:pt x="236" y="574"/>
                </a:cubicBezTo>
                <a:cubicBezTo>
                  <a:pt x="265" y="589"/>
                  <a:pt x="295" y="589"/>
                  <a:pt x="324" y="589"/>
                </a:cubicBezTo>
                <a:cubicBezTo>
                  <a:pt x="354" y="589"/>
                  <a:pt x="383" y="589"/>
                  <a:pt x="398" y="574"/>
                </a:cubicBezTo>
                <a:cubicBezTo>
                  <a:pt x="457" y="633"/>
                  <a:pt x="457" y="633"/>
                  <a:pt x="457" y="633"/>
                </a:cubicBezTo>
                <a:cubicBezTo>
                  <a:pt x="516" y="633"/>
                  <a:pt x="516" y="633"/>
                  <a:pt x="516" y="633"/>
                </a:cubicBezTo>
                <a:cubicBezTo>
                  <a:pt x="457" y="559"/>
                  <a:pt x="457" y="559"/>
                  <a:pt x="457" y="559"/>
                </a:cubicBezTo>
                <a:cubicBezTo>
                  <a:pt x="530" y="515"/>
                  <a:pt x="589" y="427"/>
                  <a:pt x="589" y="324"/>
                </a:cubicBezTo>
                <a:close/>
                <a:moveTo>
                  <a:pt x="324" y="559"/>
                </a:moveTo>
                <a:lnTo>
                  <a:pt x="324" y="559"/>
                </a:lnTo>
                <a:cubicBezTo>
                  <a:pt x="192" y="559"/>
                  <a:pt x="89" y="456"/>
                  <a:pt x="89" y="324"/>
                </a:cubicBezTo>
                <a:cubicBezTo>
                  <a:pt x="89" y="192"/>
                  <a:pt x="192" y="88"/>
                  <a:pt x="324" y="88"/>
                </a:cubicBezTo>
                <a:cubicBezTo>
                  <a:pt x="457" y="88"/>
                  <a:pt x="560" y="192"/>
                  <a:pt x="560" y="324"/>
                </a:cubicBezTo>
                <a:cubicBezTo>
                  <a:pt x="560" y="456"/>
                  <a:pt x="457" y="559"/>
                  <a:pt x="324" y="559"/>
                </a:cubicBezTo>
                <a:close/>
                <a:moveTo>
                  <a:pt x="530" y="0"/>
                </a:moveTo>
                <a:lnTo>
                  <a:pt x="530" y="0"/>
                </a:lnTo>
                <a:cubicBezTo>
                  <a:pt x="501" y="0"/>
                  <a:pt x="501" y="0"/>
                  <a:pt x="501" y="0"/>
                </a:cubicBezTo>
                <a:cubicBezTo>
                  <a:pt x="501" y="44"/>
                  <a:pt x="501" y="44"/>
                  <a:pt x="501" y="44"/>
                </a:cubicBezTo>
                <a:cubicBezTo>
                  <a:pt x="530" y="44"/>
                  <a:pt x="530" y="44"/>
                  <a:pt x="530" y="44"/>
                </a:cubicBezTo>
                <a:cubicBezTo>
                  <a:pt x="575" y="44"/>
                  <a:pt x="589" y="74"/>
                  <a:pt x="589" y="103"/>
                </a:cubicBezTo>
                <a:cubicBezTo>
                  <a:pt x="589" y="147"/>
                  <a:pt x="589" y="147"/>
                  <a:pt x="589" y="147"/>
                </a:cubicBezTo>
                <a:cubicBezTo>
                  <a:pt x="604" y="147"/>
                  <a:pt x="604" y="147"/>
                  <a:pt x="633" y="147"/>
                </a:cubicBezTo>
                <a:cubicBezTo>
                  <a:pt x="633" y="103"/>
                  <a:pt x="633" y="103"/>
                  <a:pt x="633" y="103"/>
                </a:cubicBezTo>
                <a:cubicBezTo>
                  <a:pt x="633" y="44"/>
                  <a:pt x="589" y="0"/>
                  <a:pt x="530" y="0"/>
                </a:cubicBezTo>
                <a:close/>
              </a:path>
            </a:pathLst>
          </a:custGeom>
          <a:solidFill>
            <a:schemeClr val="accent6"/>
          </a:solidFill>
          <a:ln>
            <a:noFill/>
          </a:ln>
          <a:effectLst/>
          <a:extLst/>
        </p:spPr>
        <p:txBody>
          <a:bodyPr wrap="none" lIns="91408" tIns="45704" rIns="91408" bIns="45704" anchor="ctr"/>
          <a:lstStyle/>
          <a:p>
            <a:endParaRPr lang="en-US" sz="2700"/>
          </a:p>
        </p:txBody>
      </p:sp>
      <p:sp>
        <p:nvSpPr>
          <p:cNvPr id="8" name="Freeform 167"/>
          <p:cNvSpPr>
            <a:spLocks noChangeArrowheads="1"/>
          </p:cNvSpPr>
          <p:nvPr/>
        </p:nvSpPr>
        <p:spPr bwMode="auto">
          <a:xfrm>
            <a:off x="5779528" y="4953942"/>
            <a:ext cx="381580" cy="410539"/>
          </a:xfrm>
          <a:custGeom>
            <a:avLst/>
            <a:gdLst>
              <a:gd name="T0" fmla="*/ 169628 w 590"/>
              <a:gd name="T1" fmla="*/ 201559 h 634"/>
              <a:gd name="T2" fmla="*/ 169628 w 590"/>
              <a:gd name="T3" fmla="*/ 159372 h 634"/>
              <a:gd name="T4" fmla="*/ 143337 w 590"/>
              <a:gd name="T5" fmla="*/ 185694 h 634"/>
              <a:gd name="T6" fmla="*/ 159184 w 590"/>
              <a:gd name="T7" fmla="*/ 169829 h 634"/>
              <a:gd name="T8" fmla="*/ 159184 w 590"/>
              <a:gd name="T9" fmla="*/ 185694 h 634"/>
              <a:gd name="T10" fmla="*/ 159184 w 590"/>
              <a:gd name="T11" fmla="*/ 143147 h 634"/>
              <a:gd name="T12" fmla="*/ 185834 w 590"/>
              <a:gd name="T13" fmla="*/ 116825 h 634"/>
              <a:gd name="T14" fmla="*/ 143337 w 590"/>
              <a:gd name="T15" fmla="*/ 116825 h 634"/>
              <a:gd name="T16" fmla="*/ 159184 w 590"/>
              <a:gd name="T17" fmla="*/ 116825 h 634"/>
              <a:gd name="T18" fmla="*/ 169628 w 590"/>
              <a:gd name="T19" fmla="*/ 127282 h 634"/>
              <a:gd name="T20" fmla="*/ 185834 w 590"/>
              <a:gd name="T21" fmla="*/ 15865 h 634"/>
              <a:gd name="T22" fmla="*/ 159184 w 590"/>
              <a:gd name="T23" fmla="*/ 10457 h 634"/>
              <a:gd name="T24" fmla="*/ 143337 w 590"/>
              <a:gd name="T25" fmla="*/ 15865 h 634"/>
              <a:gd name="T26" fmla="*/ 63746 w 590"/>
              <a:gd name="T27" fmla="*/ 0 h 634"/>
              <a:gd name="T28" fmla="*/ 32053 w 590"/>
              <a:gd name="T29" fmla="*/ 15865 h 634"/>
              <a:gd name="T30" fmla="*/ 32053 w 590"/>
              <a:gd name="T31" fmla="*/ 228241 h 634"/>
              <a:gd name="T32" fmla="*/ 212125 w 590"/>
              <a:gd name="T33" fmla="*/ 42547 h 634"/>
              <a:gd name="T34" fmla="*/ 201681 w 590"/>
              <a:gd name="T35" fmla="*/ 201559 h 634"/>
              <a:gd name="T36" fmla="*/ 15846 w 590"/>
              <a:gd name="T37" fmla="*/ 201559 h 634"/>
              <a:gd name="T38" fmla="*/ 201681 w 590"/>
              <a:gd name="T39" fmla="*/ 201559 h 634"/>
              <a:gd name="T40" fmla="*/ 15846 w 590"/>
              <a:gd name="T41" fmla="*/ 58412 h 634"/>
              <a:gd name="T42" fmla="*/ 58343 w 590"/>
              <a:gd name="T43" fmla="*/ 31730 h 634"/>
              <a:gd name="T44" fmla="*/ 74550 w 590"/>
              <a:gd name="T45" fmla="*/ 37139 h 634"/>
              <a:gd name="T46" fmla="*/ 143337 w 590"/>
              <a:gd name="T47" fmla="*/ 37139 h 634"/>
              <a:gd name="T48" fmla="*/ 159184 w 590"/>
              <a:gd name="T49" fmla="*/ 31730 h 634"/>
              <a:gd name="T50" fmla="*/ 201681 w 590"/>
              <a:gd name="T51" fmla="*/ 58412 h 634"/>
              <a:gd name="T52" fmla="*/ 58343 w 590"/>
              <a:gd name="T53" fmla="*/ 143147 h 634"/>
              <a:gd name="T54" fmla="*/ 58343 w 590"/>
              <a:gd name="T55" fmla="*/ 100960 h 634"/>
              <a:gd name="T56" fmla="*/ 32053 w 590"/>
              <a:gd name="T57" fmla="*/ 127282 h 634"/>
              <a:gd name="T58" fmla="*/ 42497 w 590"/>
              <a:gd name="T59" fmla="*/ 116825 h 634"/>
              <a:gd name="T60" fmla="*/ 42497 w 590"/>
              <a:gd name="T61" fmla="*/ 127282 h 634"/>
              <a:gd name="T62" fmla="*/ 100840 w 590"/>
              <a:gd name="T63" fmla="*/ 143147 h 634"/>
              <a:gd name="T64" fmla="*/ 127491 w 590"/>
              <a:gd name="T65" fmla="*/ 116825 h 634"/>
              <a:gd name="T66" fmla="*/ 84994 w 590"/>
              <a:gd name="T67" fmla="*/ 116825 h 634"/>
              <a:gd name="T68" fmla="*/ 100840 w 590"/>
              <a:gd name="T69" fmla="*/ 116825 h 634"/>
              <a:gd name="T70" fmla="*/ 116687 w 590"/>
              <a:gd name="T71" fmla="*/ 127282 h 634"/>
              <a:gd name="T72" fmla="*/ 42497 w 590"/>
              <a:gd name="T73" fmla="*/ 201559 h 634"/>
              <a:gd name="T74" fmla="*/ 74550 w 590"/>
              <a:gd name="T75" fmla="*/ 185694 h 634"/>
              <a:gd name="T76" fmla="*/ 42497 w 590"/>
              <a:gd name="T77" fmla="*/ 159372 h 634"/>
              <a:gd name="T78" fmla="*/ 42497 w 590"/>
              <a:gd name="T79" fmla="*/ 201559 h 634"/>
              <a:gd name="T80" fmla="*/ 58343 w 590"/>
              <a:gd name="T81" fmla="*/ 169829 h 634"/>
              <a:gd name="T82" fmla="*/ 42497 w 590"/>
              <a:gd name="T83" fmla="*/ 169829 h 634"/>
              <a:gd name="T84" fmla="*/ 116687 w 590"/>
              <a:gd name="T85" fmla="*/ 201559 h 634"/>
              <a:gd name="T86" fmla="*/ 116687 w 590"/>
              <a:gd name="T87" fmla="*/ 159372 h 634"/>
              <a:gd name="T88" fmla="*/ 84994 w 590"/>
              <a:gd name="T89" fmla="*/ 185694 h 634"/>
              <a:gd name="T90" fmla="*/ 100840 w 590"/>
              <a:gd name="T91" fmla="*/ 169829 h 634"/>
              <a:gd name="T92" fmla="*/ 100840 w 590"/>
              <a:gd name="T93" fmla="*/ 185694 h 6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90" h="634">
                <a:moveTo>
                  <a:pt x="442" y="559"/>
                </a:moveTo>
                <a:lnTo>
                  <a:pt x="442" y="559"/>
                </a:lnTo>
                <a:cubicBezTo>
                  <a:pt x="471" y="559"/>
                  <a:pt x="471" y="559"/>
                  <a:pt x="471" y="559"/>
                </a:cubicBezTo>
                <a:cubicBezTo>
                  <a:pt x="501" y="559"/>
                  <a:pt x="516" y="530"/>
                  <a:pt x="516" y="515"/>
                </a:cubicBezTo>
                <a:cubicBezTo>
                  <a:pt x="516" y="471"/>
                  <a:pt x="516" y="471"/>
                  <a:pt x="516" y="471"/>
                </a:cubicBezTo>
                <a:cubicBezTo>
                  <a:pt x="516" y="456"/>
                  <a:pt x="501" y="442"/>
                  <a:pt x="471" y="442"/>
                </a:cubicBezTo>
                <a:cubicBezTo>
                  <a:pt x="442" y="442"/>
                  <a:pt x="442" y="442"/>
                  <a:pt x="442" y="442"/>
                </a:cubicBezTo>
                <a:cubicBezTo>
                  <a:pt x="412" y="442"/>
                  <a:pt x="398" y="456"/>
                  <a:pt x="398" y="471"/>
                </a:cubicBezTo>
                <a:cubicBezTo>
                  <a:pt x="398" y="515"/>
                  <a:pt x="398" y="515"/>
                  <a:pt x="398" y="515"/>
                </a:cubicBezTo>
                <a:cubicBezTo>
                  <a:pt x="398" y="530"/>
                  <a:pt x="412" y="559"/>
                  <a:pt x="442" y="559"/>
                </a:cubicBezTo>
                <a:close/>
                <a:moveTo>
                  <a:pt x="442" y="471"/>
                </a:moveTo>
                <a:lnTo>
                  <a:pt x="442" y="471"/>
                </a:lnTo>
                <a:cubicBezTo>
                  <a:pt x="471" y="471"/>
                  <a:pt x="471" y="471"/>
                  <a:pt x="471" y="471"/>
                </a:cubicBezTo>
                <a:cubicBezTo>
                  <a:pt x="471" y="515"/>
                  <a:pt x="471" y="515"/>
                  <a:pt x="471" y="515"/>
                </a:cubicBezTo>
                <a:cubicBezTo>
                  <a:pt x="442" y="515"/>
                  <a:pt x="442" y="515"/>
                  <a:pt x="442" y="515"/>
                </a:cubicBezTo>
                <a:lnTo>
                  <a:pt x="442" y="471"/>
                </a:lnTo>
                <a:close/>
                <a:moveTo>
                  <a:pt x="442" y="397"/>
                </a:moveTo>
                <a:lnTo>
                  <a:pt x="442" y="397"/>
                </a:lnTo>
                <a:cubicBezTo>
                  <a:pt x="471" y="397"/>
                  <a:pt x="471" y="397"/>
                  <a:pt x="471" y="397"/>
                </a:cubicBezTo>
                <a:cubicBezTo>
                  <a:pt x="501" y="397"/>
                  <a:pt x="516" y="383"/>
                  <a:pt x="516" y="353"/>
                </a:cubicBezTo>
                <a:cubicBezTo>
                  <a:pt x="516" y="324"/>
                  <a:pt x="516" y="324"/>
                  <a:pt x="516" y="324"/>
                </a:cubicBezTo>
                <a:cubicBezTo>
                  <a:pt x="516" y="294"/>
                  <a:pt x="501" y="280"/>
                  <a:pt x="471" y="280"/>
                </a:cubicBezTo>
                <a:cubicBezTo>
                  <a:pt x="442" y="280"/>
                  <a:pt x="442" y="280"/>
                  <a:pt x="442" y="280"/>
                </a:cubicBezTo>
                <a:cubicBezTo>
                  <a:pt x="412" y="280"/>
                  <a:pt x="398" y="294"/>
                  <a:pt x="398" y="324"/>
                </a:cubicBezTo>
                <a:cubicBezTo>
                  <a:pt x="398" y="353"/>
                  <a:pt x="398" y="353"/>
                  <a:pt x="398" y="353"/>
                </a:cubicBezTo>
                <a:cubicBezTo>
                  <a:pt x="398" y="383"/>
                  <a:pt x="412" y="397"/>
                  <a:pt x="442" y="397"/>
                </a:cubicBezTo>
                <a:close/>
                <a:moveTo>
                  <a:pt x="442" y="324"/>
                </a:moveTo>
                <a:lnTo>
                  <a:pt x="442" y="324"/>
                </a:lnTo>
                <a:cubicBezTo>
                  <a:pt x="471" y="324"/>
                  <a:pt x="471" y="324"/>
                  <a:pt x="471" y="324"/>
                </a:cubicBezTo>
                <a:cubicBezTo>
                  <a:pt x="471" y="353"/>
                  <a:pt x="471" y="353"/>
                  <a:pt x="471" y="353"/>
                </a:cubicBezTo>
                <a:cubicBezTo>
                  <a:pt x="442" y="353"/>
                  <a:pt x="442" y="353"/>
                  <a:pt x="442" y="353"/>
                </a:cubicBezTo>
                <a:lnTo>
                  <a:pt x="442" y="324"/>
                </a:lnTo>
                <a:close/>
                <a:moveTo>
                  <a:pt x="516" y="44"/>
                </a:moveTo>
                <a:lnTo>
                  <a:pt x="516" y="44"/>
                </a:lnTo>
                <a:cubicBezTo>
                  <a:pt x="442" y="44"/>
                  <a:pt x="442" y="44"/>
                  <a:pt x="442" y="44"/>
                </a:cubicBezTo>
                <a:cubicBezTo>
                  <a:pt x="442" y="29"/>
                  <a:pt x="442" y="29"/>
                  <a:pt x="442" y="29"/>
                </a:cubicBezTo>
                <a:cubicBezTo>
                  <a:pt x="442" y="15"/>
                  <a:pt x="427" y="0"/>
                  <a:pt x="412" y="0"/>
                </a:cubicBezTo>
                <a:cubicBezTo>
                  <a:pt x="412" y="0"/>
                  <a:pt x="398" y="15"/>
                  <a:pt x="398" y="29"/>
                </a:cubicBezTo>
                <a:cubicBezTo>
                  <a:pt x="398" y="44"/>
                  <a:pt x="398" y="44"/>
                  <a:pt x="398" y="44"/>
                </a:cubicBezTo>
                <a:cubicBezTo>
                  <a:pt x="207" y="44"/>
                  <a:pt x="207" y="44"/>
                  <a:pt x="207" y="44"/>
                </a:cubicBezTo>
                <a:cubicBezTo>
                  <a:pt x="207" y="29"/>
                  <a:pt x="207" y="29"/>
                  <a:pt x="207" y="29"/>
                </a:cubicBezTo>
                <a:cubicBezTo>
                  <a:pt x="207" y="15"/>
                  <a:pt x="192" y="0"/>
                  <a:pt x="177" y="0"/>
                </a:cubicBezTo>
                <a:cubicBezTo>
                  <a:pt x="177" y="0"/>
                  <a:pt x="162" y="15"/>
                  <a:pt x="162" y="29"/>
                </a:cubicBezTo>
                <a:cubicBezTo>
                  <a:pt x="162" y="44"/>
                  <a:pt x="162" y="44"/>
                  <a:pt x="162" y="44"/>
                </a:cubicBezTo>
                <a:cubicBezTo>
                  <a:pt x="89" y="44"/>
                  <a:pt x="89" y="44"/>
                  <a:pt x="89" y="44"/>
                </a:cubicBezTo>
                <a:cubicBezTo>
                  <a:pt x="44" y="44"/>
                  <a:pt x="0" y="74"/>
                  <a:pt x="0" y="118"/>
                </a:cubicBezTo>
                <a:cubicBezTo>
                  <a:pt x="0" y="559"/>
                  <a:pt x="0" y="559"/>
                  <a:pt x="0" y="559"/>
                </a:cubicBezTo>
                <a:cubicBezTo>
                  <a:pt x="0" y="604"/>
                  <a:pt x="44" y="633"/>
                  <a:pt x="89" y="633"/>
                </a:cubicBezTo>
                <a:cubicBezTo>
                  <a:pt x="516" y="633"/>
                  <a:pt x="516" y="633"/>
                  <a:pt x="516" y="633"/>
                </a:cubicBezTo>
                <a:cubicBezTo>
                  <a:pt x="560" y="633"/>
                  <a:pt x="589" y="604"/>
                  <a:pt x="589" y="559"/>
                </a:cubicBezTo>
                <a:cubicBezTo>
                  <a:pt x="589" y="118"/>
                  <a:pt x="589" y="118"/>
                  <a:pt x="589" y="118"/>
                </a:cubicBezTo>
                <a:cubicBezTo>
                  <a:pt x="589" y="74"/>
                  <a:pt x="560" y="44"/>
                  <a:pt x="516" y="44"/>
                </a:cubicBezTo>
                <a:close/>
                <a:moveTo>
                  <a:pt x="560" y="559"/>
                </a:moveTo>
                <a:lnTo>
                  <a:pt x="560" y="559"/>
                </a:lnTo>
                <a:cubicBezTo>
                  <a:pt x="560" y="574"/>
                  <a:pt x="530" y="589"/>
                  <a:pt x="516" y="589"/>
                </a:cubicBezTo>
                <a:cubicBezTo>
                  <a:pt x="89" y="589"/>
                  <a:pt x="89" y="589"/>
                  <a:pt x="89" y="589"/>
                </a:cubicBezTo>
                <a:cubicBezTo>
                  <a:pt x="59" y="589"/>
                  <a:pt x="44" y="574"/>
                  <a:pt x="44" y="559"/>
                </a:cubicBezTo>
                <a:cubicBezTo>
                  <a:pt x="44" y="206"/>
                  <a:pt x="44" y="206"/>
                  <a:pt x="44" y="206"/>
                </a:cubicBezTo>
                <a:cubicBezTo>
                  <a:pt x="560" y="206"/>
                  <a:pt x="560" y="206"/>
                  <a:pt x="560" y="206"/>
                </a:cubicBezTo>
                <a:lnTo>
                  <a:pt x="560" y="559"/>
                </a:lnTo>
                <a:close/>
                <a:moveTo>
                  <a:pt x="560" y="162"/>
                </a:moveTo>
                <a:lnTo>
                  <a:pt x="560" y="162"/>
                </a:lnTo>
                <a:cubicBezTo>
                  <a:pt x="44" y="162"/>
                  <a:pt x="44" y="162"/>
                  <a:pt x="44" y="162"/>
                </a:cubicBezTo>
                <a:cubicBezTo>
                  <a:pt x="44" y="118"/>
                  <a:pt x="44" y="118"/>
                  <a:pt x="44" y="118"/>
                </a:cubicBezTo>
                <a:cubicBezTo>
                  <a:pt x="44" y="103"/>
                  <a:pt x="59" y="88"/>
                  <a:pt x="89" y="88"/>
                </a:cubicBezTo>
                <a:cubicBezTo>
                  <a:pt x="162" y="88"/>
                  <a:pt x="162" y="88"/>
                  <a:pt x="162" y="88"/>
                </a:cubicBezTo>
                <a:cubicBezTo>
                  <a:pt x="162" y="103"/>
                  <a:pt x="162" y="103"/>
                  <a:pt x="162" y="103"/>
                </a:cubicBezTo>
                <a:cubicBezTo>
                  <a:pt x="162" y="118"/>
                  <a:pt x="177" y="118"/>
                  <a:pt x="177" y="118"/>
                </a:cubicBezTo>
                <a:cubicBezTo>
                  <a:pt x="192" y="118"/>
                  <a:pt x="207" y="118"/>
                  <a:pt x="207" y="103"/>
                </a:cubicBezTo>
                <a:cubicBezTo>
                  <a:pt x="207" y="88"/>
                  <a:pt x="207" y="88"/>
                  <a:pt x="207" y="88"/>
                </a:cubicBezTo>
                <a:cubicBezTo>
                  <a:pt x="398" y="88"/>
                  <a:pt x="398" y="88"/>
                  <a:pt x="398" y="88"/>
                </a:cubicBezTo>
                <a:cubicBezTo>
                  <a:pt x="398" y="103"/>
                  <a:pt x="398" y="103"/>
                  <a:pt x="398" y="103"/>
                </a:cubicBezTo>
                <a:cubicBezTo>
                  <a:pt x="398" y="118"/>
                  <a:pt x="412" y="118"/>
                  <a:pt x="412" y="118"/>
                </a:cubicBezTo>
                <a:cubicBezTo>
                  <a:pt x="427" y="118"/>
                  <a:pt x="442" y="118"/>
                  <a:pt x="442" y="103"/>
                </a:cubicBezTo>
                <a:cubicBezTo>
                  <a:pt x="442" y="88"/>
                  <a:pt x="442" y="88"/>
                  <a:pt x="442" y="88"/>
                </a:cubicBezTo>
                <a:cubicBezTo>
                  <a:pt x="516" y="88"/>
                  <a:pt x="516" y="88"/>
                  <a:pt x="516" y="88"/>
                </a:cubicBezTo>
                <a:cubicBezTo>
                  <a:pt x="530" y="88"/>
                  <a:pt x="560" y="103"/>
                  <a:pt x="560" y="118"/>
                </a:cubicBezTo>
                <a:lnTo>
                  <a:pt x="560" y="162"/>
                </a:lnTo>
                <a:close/>
                <a:moveTo>
                  <a:pt x="118" y="397"/>
                </a:moveTo>
                <a:lnTo>
                  <a:pt x="118" y="397"/>
                </a:lnTo>
                <a:cubicBezTo>
                  <a:pt x="162" y="397"/>
                  <a:pt x="162" y="397"/>
                  <a:pt x="162" y="397"/>
                </a:cubicBezTo>
                <a:cubicBezTo>
                  <a:pt x="177" y="397"/>
                  <a:pt x="207" y="383"/>
                  <a:pt x="207" y="353"/>
                </a:cubicBezTo>
                <a:cubicBezTo>
                  <a:pt x="207" y="324"/>
                  <a:pt x="207" y="324"/>
                  <a:pt x="207" y="324"/>
                </a:cubicBezTo>
                <a:cubicBezTo>
                  <a:pt x="207" y="294"/>
                  <a:pt x="177" y="280"/>
                  <a:pt x="162" y="280"/>
                </a:cubicBezTo>
                <a:cubicBezTo>
                  <a:pt x="118" y="280"/>
                  <a:pt x="118" y="280"/>
                  <a:pt x="118" y="280"/>
                </a:cubicBezTo>
                <a:cubicBezTo>
                  <a:pt x="103" y="280"/>
                  <a:pt x="89" y="294"/>
                  <a:pt x="89" y="324"/>
                </a:cubicBezTo>
                <a:cubicBezTo>
                  <a:pt x="89" y="353"/>
                  <a:pt x="89" y="353"/>
                  <a:pt x="89" y="353"/>
                </a:cubicBezTo>
                <a:cubicBezTo>
                  <a:pt x="89" y="383"/>
                  <a:pt x="103" y="397"/>
                  <a:pt x="118" y="397"/>
                </a:cubicBezTo>
                <a:close/>
                <a:moveTo>
                  <a:pt x="118" y="324"/>
                </a:moveTo>
                <a:lnTo>
                  <a:pt x="118" y="324"/>
                </a:lnTo>
                <a:cubicBezTo>
                  <a:pt x="162" y="324"/>
                  <a:pt x="162" y="324"/>
                  <a:pt x="162" y="324"/>
                </a:cubicBezTo>
                <a:cubicBezTo>
                  <a:pt x="162" y="353"/>
                  <a:pt x="162" y="353"/>
                  <a:pt x="162" y="353"/>
                </a:cubicBezTo>
                <a:cubicBezTo>
                  <a:pt x="118" y="353"/>
                  <a:pt x="118" y="353"/>
                  <a:pt x="118" y="353"/>
                </a:cubicBezTo>
                <a:lnTo>
                  <a:pt x="118" y="324"/>
                </a:lnTo>
                <a:close/>
                <a:moveTo>
                  <a:pt x="280" y="397"/>
                </a:moveTo>
                <a:lnTo>
                  <a:pt x="280" y="397"/>
                </a:lnTo>
                <a:cubicBezTo>
                  <a:pt x="324" y="397"/>
                  <a:pt x="324" y="397"/>
                  <a:pt x="324" y="397"/>
                </a:cubicBezTo>
                <a:cubicBezTo>
                  <a:pt x="339" y="397"/>
                  <a:pt x="354" y="383"/>
                  <a:pt x="354" y="353"/>
                </a:cubicBezTo>
                <a:cubicBezTo>
                  <a:pt x="354" y="324"/>
                  <a:pt x="354" y="324"/>
                  <a:pt x="354" y="324"/>
                </a:cubicBezTo>
                <a:cubicBezTo>
                  <a:pt x="354" y="294"/>
                  <a:pt x="339" y="280"/>
                  <a:pt x="324" y="280"/>
                </a:cubicBezTo>
                <a:cubicBezTo>
                  <a:pt x="280" y="280"/>
                  <a:pt x="280" y="280"/>
                  <a:pt x="280" y="280"/>
                </a:cubicBezTo>
                <a:cubicBezTo>
                  <a:pt x="265" y="280"/>
                  <a:pt x="236" y="294"/>
                  <a:pt x="236" y="324"/>
                </a:cubicBezTo>
                <a:cubicBezTo>
                  <a:pt x="236" y="353"/>
                  <a:pt x="236" y="353"/>
                  <a:pt x="236" y="353"/>
                </a:cubicBezTo>
                <a:cubicBezTo>
                  <a:pt x="236" y="383"/>
                  <a:pt x="265" y="397"/>
                  <a:pt x="280" y="397"/>
                </a:cubicBezTo>
                <a:close/>
                <a:moveTo>
                  <a:pt x="280" y="324"/>
                </a:moveTo>
                <a:lnTo>
                  <a:pt x="280" y="324"/>
                </a:lnTo>
                <a:cubicBezTo>
                  <a:pt x="324" y="324"/>
                  <a:pt x="324" y="324"/>
                  <a:pt x="324" y="324"/>
                </a:cubicBezTo>
                <a:cubicBezTo>
                  <a:pt x="324" y="353"/>
                  <a:pt x="324" y="353"/>
                  <a:pt x="324" y="353"/>
                </a:cubicBezTo>
                <a:cubicBezTo>
                  <a:pt x="280" y="353"/>
                  <a:pt x="280" y="353"/>
                  <a:pt x="280" y="353"/>
                </a:cubicBezTo>
                <a:lnTo>
                  <a:pt x="280" y="324"/>
                </a:lnTo>
                <a:close/>
                <a:moveTo>
                  <a:pt x="118" y="559"/>
                </a:moveTo>
                <a:lnTo>
                  <a:pt x="118" y="559"/>
                </a:lnTo>
                <a:cubicBezTo>
                  <a:pt x="162" y="559"/>
                  <a:pt x="162" y="559"/>
                  <a:pt x="162" y="559"/>
                </a:cubicBezTo>
                <a:cubicBezTo>
                  <a:pt x="177" y="559"/>
                  <a:pt x="207" y="530"/>
                  <a:pt x="207" y="515"/>
                </a:cubicBezTo>
                <a:cubicBezTo>
                  <a:pt x="207" y="471"/>
                  <a:pt x="207" y="471"/>
                  <a:pt x="207" y="471"/>
                </a:cubicBezTo>
                <a:cubicBezTo>
                  <a:pt x="207" y="456"/>
                  <a:pt x="177" y="442"/>
                  <a:pt x="162" y="442"/>
                </a:cubicBezTo>
                <a:cubicBezTo>
                  <a:pt x="118" y="442"/>
                  <a:pt x="118" y="442"/>
                  <a:pt x="118" y="442"/>
                </a:cubicBezTo>
                <a:cubicBezTo>
                  <a:pt x="103" y="442"/>
                  <a:pt x="89" y="456"/>
                  <a:pt x="89" y="471"/>
                </a:cubicBezTo>
                <a:cubicBezTo>
                  <a:pt x="89" y="515"/>
                  <a:pt x="89" y="515"/>
                  <a:pt x="89" y="515"/>
                </a:cubicBezTo>
                <a:cubicBezTo>
                  <a:pt x="89" y="530"/>
                  <a:pt x="103" y="559"/>
                  <a:pt x="118" y="559"/>
                </a:cubicBezTo>
                <a:close/>
                <a:moveTo>
                  <a:pt x="118" y="471"/>
                </a:moveTo>
                <a:lnTo>
                  <a:pt x="118" y="471"/>
                </a:lnTo>
                <a:cubicBezTo>
                  <a:pt x="162" y="471"/>
                  <a:pt x="162" y="471"/>
                  <a:pt x="162" y="471"/>
                </a:cubicBezTo>
                <a:cubicBezTo>
                  <a:pt x="162" y="515"/>
                  <a:pt x="162" y="515"/>
                  <a:pt x="162" y="515"/>
                </a:cubicBezTo>
                <a:cubicBezTo>
                  <a:pt x="118" y="515"/>
                  <a:pt x="118" y="515"/>
                  <a:pt x="118" y="515"/>
                </a:cubicBezTo>
                <a:lnTo>
                  <a:pt x="118" y="471"/>
                </a:lnTo>
                <a:close/>
                <a:moveTo>
                  <a:pt x="280" y="559"/>
                </a:moveTo>
                <a:lnTo>
                  <a:pt x="280" y="559"/>
                </a:lnTo>
                <a:cubicBezTo>
                  <a:pt x="324" y="559"/>
                  <a:pt x="324" y="559"/>
                  <a:pt x="324" y="559"/>
                </a:cubicBezTo>
                <a:cubicBezTo>
                  <a:pt x="339" y="559"/>
                  <a:pt x="354" y="530"/>
                  <a:pt x="354" y="515"/>
                </a:cubicBezTo>
                <a:cubicBezTo>
                  <a:pt x="354" y="471"/>
                  <a:pt x="354" y="471"/>
                  <a:pt x="354" y="471"/>
                </a:cubicBezTo>
                <a:cubicBezTo>
                  <a:pt x="354" y="456"/>
                  <a:pt x="339" y="442"/>
                  <a:pt x="324" y="442"/>
                </a:cubicBezTo>
                <a:cubicBezTo>
                  <a:pt x="280" y="442"/>
                  <a:pt x="280" y="442"/>
                  <a:pt x="280" y="442"/>
                </a:cubicBezTo>
                <a:cubicBezTo>
                  <a:pt x="265" y="442"/>
                  <a:pt x="236" y="456"/>
                  <a:pt x="236" y="471"/>
                </a:cubicBezTo>
                <a:cubicBezTo>
                  <a:pt x="236" y="515"/>
                  <a:pt x="236" y="515"/>
                  <a:pt x="236" y="515"/>
                </a:cubicBezTo>
                <a:cubicBezTo>
                  <a:pt x="236" y="530"/>
                  <a:pt x="265" y="559"/>
                  <a:pt x="280" y="559"/>
                </a:cubicBezTo>
                <a:close/>
                <a:moveTo>
                  <a:pt x="280" y="471"/>
                </a:moveTo>
                <a:lnTo>
                  <a:pt x="280" y="471"/>
                </a:lnTo>
                <a:cubicBezTo>
                  <a:pt x="324" y="471"/>
                  <a:pt x="324" y="471"/>
                  <a:pt x="324" y="471"/>
                </a:cubicBezTo>
                <a:cubicBezTo>
                  <a:pt x="324" y="515"/>
                  <a:pt x="324" y="515"/>
                  <a:pt x="324" y="515"/>
                </a:cubicBezTo>
                <a:cubicBezTo>
                  <a:pt x="280" y="515"/>
                  <a:pt x="280" y="515"/>
                  <a:pt x="280" y="515"/>
                </a:cubicBezTo>
                <a:lnTo>
                  <a:pt x="280" y="471"/>
                </a:lnTo>
                <a:close/>
              </a:path>
            </a:pathLst>
          </a:custGeom>
          <a:solidFill>
            <a:schemeClr val="accent6"/>
          </a:solidFill>
          <a:ln>
            <a:noFill/>
          </a:ln>
          <a:effectLst/>
          <a:extLst/>
        </p:spPr>
        <p:txBody>
          <a:bodyPr wrap="none" lIns="91408" tIns="45704" rIns="91408" bIns="45704" anchor="ctr"/>
          <a:lstStyle/>
          <a:p>
            <a:endParaRPr lang="en-US" sz="2700"/>
          </a:p>
        </p:txBody>
      </p:sp>
      <p:sp>
        <p:nvSpPr>
          <p:cNvPr id="9" name="Freeform 168"/>
          <p:cNvSpPr>
            <a:spLocks noChangeArrowheads="1"/>
          </p:cNvSpPr>
          <p:nvPr/>
        </p:nvSpPr>
        <p:spPr bwMode="auto">
          <a:xfrm>
            <a:off x="5115172" y="5030598"/>
            <a:ext cx="398614" cy="257226"/>
          </a:xfrm>
          <a:custGeom>
            <a:avLst/>
            <a:gdLst>
              <a:gd name="T0" fmla="*/ 153120 w 619"/>
              <a:gd name="T1" fmla="*/ 31669 h 398"/>
              <a:gd name="T2" fmla="*/ 153120 w 619"/>
              <a:gd name="T3" fmla="*/ 31669 h 398"/>
              <a:gd name="T4" fmla="*/ 110806 w 619"/>
              <a:gd name="T5" fmla="*/ 74135 h 398"/>
              <a:gd name="T6" fmla="*/ 153120 w 619"/>
              <a:gd name="T7" fmla="*/ 116601 h 398"/>
              <a:gd name="T8" fmla="*/ 195434 w 619"/>
              <a:gd name="T9" fmla="*/ 74135 h 398"/>
              <a:gd name="T10" fmla="*/ 153120 w 619"/>
              <a:gd name="T11" fmla="*/ 31669 h 398"/>
              <a:gd name="T12" fmla="*/ 153120 w 619"/>
              <a:gd name="T13" fmla="*/ 100406 h 398"/>
              <a:gd name="T14" fmla="*/ 153120 w 619"/>
              <a:gd name="T15" fmla="*/ 100406 h 398"/>
              <a:gd name="T16" fmla="*/ 126584 w 619"/>
              <a:gd name="T17" fmla="*/ 74135 h 398"/>
              <a:gd name="T18" fmla="*/ 153120 w 619"/>
              <a:gd name="T19" fmla="*/ 42106 h 398"/>
              <a:gd name="T20" fmla="*/ 179297 w 619"/>
              <a:gd name="T21" fmla="*/ 74135 h 398"/>
              <a:gd name="T22" fmla="*/ 153120 w 619"/>
              <a:gd name="T23" fmla="*/ 100406 h 398"/>
              <a:gd name="T24" fmla="*/ 153120 w 619"/>
              <a:gd name="T25" fmla="*/ 0 h 398"/>
              <a:gd name="T26" fmla="*/ 153120 w 619"/>
              <a:gd name="T27" fmla="*/ 0 h 398"/>
              <a:gd name="T28" fmla="*/ 68492 w 619"/>
              <a:gd name="T29" fmla="*/ 0 h 398"/>
              <a:gd name="T30" fmla="*/ 0 w 619"/>
              <a:gd name="T31" fmla="*/ 74135 h 398"/>
              <a:gd name="T32" fmla="*/ 68492 w 619"/>
              <a:gd name="T33" fmla="*/ 142872 h 398"/>
              <a:gd name="T34" fmla="*/ 153120 w 619"/>
              <a:gd name="T35" fmla="*/ 142872 h 398"/>
              <a:gd name="T36" fmla="*/ 221611 w 619"/>
              <a:gd name="T37" fmla="*/ 74135 h 398"/>
              <a:gd name="T38" fmla="*/ 153120 w 619"/>
              <a:gd name="T39" fmla="*/ 0 h 398"/>
              <a:gd name="T40" fmla="*/ 153120 w 619"/>
              <a:gd name="T41" fmla="*/ 127037 h 398"/>
              <a:gd name="T42" fmla="*/ 153120 w 619"/>
              <a:gd name="T43" fmla="*/ 127037 h 398"/>
              <a:gd name="T44" fmla="*/ 68492 w 619"/>
              <a:gd name="T45" fmla="*/ 127037 h 398"/>
              <a:gd name="T46" fmla="*/ 10399 w 619"/>
              <a:gd name="T47" fmla="*/ 74135 h 398"/>
              <a:gd name="T48" fmla="*/ 68492 w 619"/>
              <a:gd name="T49" fmla="*/ 15835 h 398"/>
              <a:gd name="T50" fmla="*/ 153120 w 619"/>
              <a:gd name="T51" fmla="*/ 15835 h 398"/>
              <a:gd name="T52" fmla="*/ 211212 w 619"/>
              <a:gd name="T53" fmla="*/ 74135 h 398"/>
              <a:gd name="T54" fmla="*/ 153120 w 619"/>
              <a:gd name="T55" fmla="*/ 127037 h 3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19" h="398">
                <a:moveTo>
                  <a:pt x="427" y="88"/>
                </a:moveTo>
                <a:lnTo>
                  <a:pt x="427" y="88"/>
                </a:lnTo>
                <a:cubicBezTo>
                  <a:pt x="368" y="88"/>
                  <a:pt x="309" y="132"/>
                  <a:pt x="309" y="206"/>
                </a:cubicBezTo>
                <a:cubicBezTo>
                  <a:pt x="309" y="265"/>
                  <a:pt x="368" y="324"/>
                  <a:pt x="427" y="324"/>
                </a:cubicBezTo>
                <a:cubicBezTo>
                  <a:pt x="486" y="324"/>
                  <a:pt x="545" y="265"/>
                  <a:pt x="545" y="206"/>
                </a:cubicBezTo>
                <a:cubicBezTo>
                  <a:pt x="545" y="132"/>
                  <a:pt x="486" y="88"/>
                  <a:pt x="427" y="88"/>
                </a:cubicBezTo>
                <a:close/>
                <a:moveTo>
                  <a:pt x="427" y="279"/>
                </a:moveTo>
                <a:lnTo>
                  <a:pt x="427" y="279"/>
                </a:lnTo>
                <a:cubicBezTo>
                  <a:pt x="382" y="279"/>
                  <a:pt x="353" y="250"/>
                  <a:pt x="353" y="206"/>
                </a:cubicBezTo>
                <a:cubicBezTo>
                  <a:pt x="353" y="162"/>
                  <a:pt x="382" y="117"/>
                  <a:pt x="427" y="117"/>
                </a:cubicBezTo>
                <a:cubicBezTo>
                  <a:pt x="471" y="117"/>
                  <a:pt x="500" y="162"/>
                  <a:pt x="500" y="206"/>
                </a:cubicBezTo>
                <a:cubicBezTo>
                  <a:pt x="500" y="250"/>
                  <a:pt x="471" y="279"/>
                  <a:pt x="427" y="279"/>
                </a:cubicBezTo>
                <a:close/>
                <a:moveTo>
                  <a:pt x="427" y="0"/>
                </a:moveTo>
                <a:lnTo>
                  <a:pt x="427" y="0"/>
                </a:lnTo>
                <a:cubicBezTo>
                  <a:pt x="191" y="0"/>
                  <a:pt x="191" y="0"/>
                  <a:pt x="191" y="0"/>
                </a:cubicBezTo>
                <a:cubicBezTo>
                  <a:pt x="88" y="0"/>
                  <a:pt x="0" y="88"/>
                  <a:pt x="0" y="206"/>
                </a:cubicBezTo>
                <a:cubicBezTo>
                  <a:pt x="0" y="309"/>
                  <a:pt x="88" y="397"/>
                  <a:pt x="191" y="397"/>
                </a:cubicBezTo>
                <a:cubicBezTo>
                  <a:pt x="427" y="397"/>
                  <a:pt x="427" y="397"/>
                  <a:pt x="427" y="397"/>
                </a:cubicBezTo>
                <a:cubicBezTo>
                  <a:pt x="530" y="397"/>
                  <a:pt x="618" y="309"/>
                  <a:pt x="618" y="206"/>
                </a:cubicBezTo>
                <a:cubicBezTo>
                  <a:pt x="618" y="88"/>
                  <a:pt x="530" y="0"/>
                  <a:pt x="427" y="0"/>
                </a:cubicBezTo>
                <a:close/>
                <a:moveTo>
                  <a:pt x="427" y="353"/>
                </a:moveTo>
                <a:lnTo>
                  <a:pt x="427" y="353"/>
                </a:lnTo>
                <a:cubicBezTo>
                  <a:pt x="191" y="353"/>
                  <a:pt x="191" y="353"/>
                  <a:pt x="191" y="353"/>
                </a:cubicBezTo>
                <a:cubicBezTo>
                  <a:pt x="103" y="353"/>
                  <a:pt x="29" y="294"/>
                  <a:pt x="29" y="206"/>
                </a:cubicBezTo>
                <a:cubicBezTo>
                  <a:pt x="29" y="117"/>
                  <a:pt x="103" y="44"/>
                  <a:pt x="191" y="44"/>
                </a:cubicBezTo>
                <a:cubicBezTo>
                  <a:pt x="427" y="44"/>
                  <a:pt x="427" y="44"/>
                  <a:pt x="427" y="44"/>
                </a:cubicBezTo>
                <a:cubicBezTo>
                  <a:pt x="515" y="44"/>
                  <a:pt x="589" y="117"/>
                  <a:pt x="589" y="206"/>
                </a:cubicBezTo>
                <a:cubicBezTo>
                  <a:pt x="589" y="294"/>
                  <a:pt x="515" y="353"/>
                  <a:pt x="427" y="353"/>
                </a:cubicBezTo>
                <a:close/>
              </a:path>
            </a:pathLst>
          </a:custGeom>
          <a:solidFill>
            <a:schemeClr val="accent6"/>
          </a:solidFill>
          <a:ln>
            <a:noFill/>
          </a:ln>
          <a:effectLst/>
          <a:extLst/>
        </p:spPr>
        <p:txBody>
          <a:bodyPr wrap="none" lIns="91408" tIns="45704" rIns="91408" bIns="45704" anchor="ctr"/>
          <a:lstStyle/>
          <a:p>
            <a:endParaRPr lang="en-US" sz="2700"/>
          </a:p>
        </p:txBody>
      </p:sp>
      <p:sp>
        <p:nvSpPr>
          <p:cNvPr id="10" name="Freeform 169"/>
          <p:cNvSpPr>
            <a:spLocks noChangeArrowheads="1"/>
          </p:cNvSpPr>
          <p:nvPr/>
        </p:nvSpPr>
        <p:spPr bwMode="auto">
          <a:xfrm>
            <a:off x="4449113" y="5030598"/>
            <a:ext cx="410537" cy="257226"/>
          </a:xfrm>
          <a:custGeom>
            <a:avLst/>
            <a:gdLst>
              <a:gd name="T0" fmla="*/ 159378 w 634"/>
              <a:gd name="T1" fmla="*/ 0 h 398"/>
              <a:gd name="T2" fmla="*/ 159378 w 634"/>
              <a:gd name="T3" fmla="*/ 0 h 398"/>
              <a:gd name="T4" fmla="*/ 74641 w 634"/>
              <a:gd name="T5" fmla="*/ 0 h 398"/>
              <a:gd name="T6" fmla="*/ 0 w 634"/>
              <a:gd name="T7" fmla="*/ 74135 h 398"/>
              <a:gd name="T8" fmla="*/ 74641 w 634"/>
              <a:gd name="T9" fmla="*/ 142872 h 398"/>
              <a:gd name="T10" fmla="*/ 159378 w 634"/>
              <a:gd name="T11" fmla="*/ 142872 h 398"/>
              <a:gd name="T12" fmla="*/ 228249 w 634"/>
              <a:gd name="T13" fmla="*/ 74135 h 398"/>
              <a:gd name="T14" fmla="*/ 159378 w 634"/>
              <a:gd name="T15" fmla="*/ 0 h 398"/>
              <a:gd name="T16" fmla="*/ 159378 w 634"/>
              <a:gd name="T17" fmla="*/ 127037 h 398"/>
              <a:gd name="T18" fmla="*/ 159378 w 634"/>
              <a:gd name="T19" fmla="*/ 127037 h 398"/>
              <a:gd name="T20" fmla="*/ 74641 w 634"/>
              <a:gd name="T21" fmla="*/ 127037 h 398"/>
              <a:gd name="T22" fmla="*/ 15866 w 634"/>
              <a:gd name="T23" fmla="*/ 74135 h 398"/>
              <a:gd name="T24" fmla="*/ 74641 w 634"/>
              <a:gd name="T25" fmla="*/ 15835 h 398"/>
              <a:gd name="T26" fmla="*/ 159378 w 634"/>
              <a:gd name="T27" fmla="*/ 15835 h 398"/>
              <a:gd name="T28" fmla="*/ 212384 w 634"/>
              <a:gd name="T29" fmla="*/ 74135 h 398"/>
              <a:gd name="T30" fmla="*/ 159378 w 634"/>
              <a:gd name="T31" fmla="*/ 127037 h 398"/>
              <a:gd name="T32" fmla="*/ 74641 w 634"/>
              <a:gd name="T33" fmla="*/ 31669 h 398"/>
              <a:gd name="T34" fmla="*/ 74641 w 634"/>
              <a:gd name="T35" fmla="*/ 31669 h 398"/>
              <a:gd name="T36" fmla="*/ 32092 w 634"/>
              <a:gd name="T37" fmla="*/ 74135 h 398"/>
              <a:gd name="T38" fmla="*/ 74641 w 634"/>
              <a:gd name="T39" fmla="*/ 116601 h 398"/>
              <a:gd name="T40" fmla="*/ 116829 w 634"/>
              <a:gd name="T41" fmla="*/ 74135 h 398"/>
              <a:gd name="T42" fmla="*/ 74641 w 634"/>
              <a:gd name="T43" fmla="*/ 31669 h 398"/>
              <a:gd name="T44" fmla="*/ 74641 w 634"/>
              <a:gd name="T45" fmla="*/ 100406 h 398"/>
              <a:gd name="T46" fmla="*/ 74641 w 634"/>
              <a:gd name="T47" fmla="*/ 100406 h 398"/>
              <a:gd name="T48" fmla="*/ 42549 w 634"/>
              <a:gd name="T49" fmla="*/ 74135 h 398"/>
              <a:gd name="T50" fmla="*/ 74641 w 634"/>
              <a:gd name="T51" fmla="*/ 42106 h 398"/>
              <a:gd name="T52" fmla="*/ 100963 w 634"/>
              <a:gd name="T53" fmla="*/ 74135 h 398"/>
              <a:gd name="T54" fmla="*/ 74641 w 634"/>
              <a:gd name="T55" fmla="*/ 100406 h 3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34" h="398">
                <a:moveTo>
                  <a:pt x="442" y="0"/>
                </a:moveTo>
                <a:lnTo>
                  <a:pt x="442" y="0"/>
                </a:lnTo>
                <a:cubicBezTo>
                  <a:pt x="207" y="0"/>
                  <a:pt x="207" y="0"/>
                  <a:pt x="207" y="0"/>
                </a:cubicBezTo>
                <a:cubicBezTo>
                  <a:pt x="89" y="0"/>
                  <a:pt x="0" y="88"/>
                  <a:pt x="0" y="206"/>
                </a:cubicBezTo>
                <a:cubicBezTo>
                  <a:pt x="0" y="309"/>
                  <a:pt x="89" y="397"/>
                  <a:pt x="207" y="397"/>
                </a:cubicBezTo>
                <a:cubicBezTo>
                  <a:pt x="442" y="397"/>
                  <a:pt x="442" y="397"/>
                  <a:pt x="442" y="397"/>
                </a:cubicBezTo>
                <a:cubicBezTo>
                  <a:pt x="545" y="397"/>
                  <a:pt x="633" y="309"/>
                  <a:pt x="633" y="206"/>
                </a:cubicBezTo>
                <a:cubicBezTo>
                  <a:pt x="633" y="88"/>
                  <a:pt x="545" y="0"/>
                  <a:pt x="442" y="0"/>
                </a:cubicBezTo>
                <a:close/>
                <a:moveTo>
                  <a:pt x="442" y="353"/>
                </a:moveTo>
                <a:lnTo>
                  <a:pt x="442" y="353"/>
                </a:lnTo>
                <a:cubicBezTo>
                  <a:pt x="207" y="353"/>
                  <a:pt x="207" y="353"/>
                  <a:pt x="207" y="353"/>
                </a:cubicBezTo>
                <a:cubicBezTo>
                  <a:pt x="118" y="353"/>
                  <a:pt x="44" y="294"/>
                  <a:pt x="44" y="206"/>
                </a:cubicBezTo>
                <a:cubicBezTo>
                  <a:pt x="44" y="117"/>
                  <a:pt x="118" y="44"/>
                  <a:pt x="207" y="44"/>
                </a:cubicBezTo>
                <a:cubicBezTo>
                  <a:pt x="442" y="44"/>
                  <a:pt x="442" y="44"/>
                  <a:pt x="442" y="44"/>
                </a:cubicBezTo>
                <a:cubicBezTo>
                  <a:pt x="530" y="44"/>
                  <a:pt x="589" y="117"/>
                  <a:pt x="589" y="206"/>
                </a:cubicBezTo>
                <a:cubicBezTo>
                  <a:pt x="589" y="294"/>
                  <a:pt x="530" y="353"/>
                  <a:pt x="442" y="353"/>
                </a:cubicBezTo>
                <a:close/>
                <a:moveTo>
                  <a:pt x="207" y="88"/>
                </a:moveTo>
                <a:lnTo>
                  <a:pt x="207" y="88"/>
                </a:lnTo>
                <a:cubicBezTo>
                  <a:pt x="133" y="88"/>
                  <a:pt x="89" y="132"/>
                  <a:pt x="89" y="206"/>
                </a:cubicBezTo>
                <a:cubicBezTo>
                  <a:pt x="89" y="265"/>
                  <a:pt x="133" y="324"/>
                  <a:pt x="207" y="324"/>
                </a:cubicBezTo>
                <a:cubicBezTo>
                  <a:pt x="265" y="324"/>
                  <a:pt x="324" y="265"/>
                  <a:pt x="324" y="206"/>
                </a:cubicBezTo>
                <a:cubicBezTo>
                  <a:pt x="324" y="132"/>
                  <a:pt x="265" y="88"/>
                  <a:pt x="207" y="88"/>
                </a:cubicBezTo>
                <a:close/>
                <a:moveTo>
                  <a:pt x="207" y="279"/>
                </a:moveTo>
                <a:lnTo>
                  <a:pt x="207" y="279"/>
                </a:lnTo>
                <a:cubicBezTo>
                  <a:pt x="162" y="279"/>
                  <a:pt x="118" y="250"/>
                  <a:pt x="118" y="206"/>
                </a:cubicBezTo>
                <a:cubicBezTo>
                  <a:pt x="118" y="162"/>
                  <a:pt x="162" y="117"/>
                  <a:pt x="207" y="117"/>
                </a:cubicBezTo>
                <a:cubicBezTo>
                  <a:pt x="251" y="117"/>
                  <a:pt x="280" y="162"/>
                  <a:pt x="280" y="206"/>
                </a:cubicBezTo>
                <a:cubicBezTo>
                  <a:pt x="280" y="250"/>
                  <a:pt x="251" y="279"/>
                  <a:pt x="207" y="279"/>
                </a:cubicBezTo>
                <a:close/>
              </a:path>
            </a:pathLst>
          </a:custGeom>
          <a:solidFill>
            <a:schemeClr val="accent6"/>
          </a:solidFill>
          <a:ln>
            <a:noFill/>
          </a:ln>
          <a:effectLst/>
          <a:extLst/>
        </p:spPr>
        <p:txBody>
          <a:bodyPr wrap="none" lIns="91408" tIns="45704" rIns="91408" bIns="45704" anchor="ctr"/>
          <a:lstStyle/>
          <a:p>
            <a:endParaRPr lang="en-US" sz="2700"/>
          </a:p>
        </p:txBody>
      </p:sp>
      <p:sp>
        <p:nvSpPr>
          <p:cNvPr id="11" name="Freeform 170"/>
          <p:cNvSpPr>
            <a:spLocks noChangeArrowheads="1"/>
          </p:cNvSpPr>
          <p:nvPr/>
        </p:nvSpPr>
        <p:spPr bwMode="auto">
          <a:xfrm>
            <a:off x="3793273" y="4953942"/>
            <a:ext cx="410540" cy="410539"/>
          </a:xfrm>
          <a:custGeom>
            <a:avLst/>
            <a:gdLst>
              <a:gd name="T0" fmla="*/ 185701 w 634"/>
              <a:gd name="T1" fmla="*/ 169829 h 634"/>
              <a:gd name="T2" fmla="*/ 79329 w 634"/>
              <a:gd name="T3" fmla="*/ 148555 h 634"/>
              <a:gd name="T4" fmla="*/ 42188 w 634"/>
              <a:gd name="T5" fmla="*/ 169829 h 634"/>
              <a:gd name="T6" fmla="*/ 42188 w 634"/>
              <a:gd name="T7" fmla="*/ 185694 h 634"/>
              <a:gd name="T8" fmla="*/ 79329 w 634"/>
              <a:gd name="T9" fmla="*/ 206968 h 634"/>
              <a:gd name="T10" fmla="*/ 185701 w 634"/>
              <a:gd name="T11" fmla="*/ 185694 h 634"/>
              <a:gd name="T12" fmla="*/ 185701 w 634"/>
              <a:gd name="T13" fmla="*/ 169829 h 634"/>
              <a:gd name="T14" fmla="*/ 79329 w 634"/>
              <a:gd name="T15" fmla="*/ 196511 h 634"/>
              <a:gd name="T16" fmla="*/ 79329 w 634"/>
              <a:gd name="T17" fmla="*/ 159372 h 634"/>
              <a:gd name="T18" fmla="*/ 79329 w 634"/>
              <a:gd name="T19" fmla="*/ 196511 h 634"/>
              <a:gd name="T20" fmla="*/ 185701 w 634"/>
              <a:gd name="T21" fmla="*/ 58412 h 634"/>
              <a:gd name="T22" fmla="*/ 79329 w 634"/>
              <a:gd name="T23" fmla="*/ 37139 h 634"/>
              <a:gd name="T24" fmla="*/ 42188 w 634"/>
              <a:gd name="T25" fmla="*/ 58412 h 634"/>
              <a:gd name="T26" fmla="*/ 42188 w 634"/>
              <a:gd name="T27" fmla="*/ 74278 h 634"/>
              <a:gd name="T28" fmla="*/ 79329 w 634"/>
              <a:gd name="T29" fmla="*/ 95551 h 634"/>
              <a:gd name="T30" fmla="*/ 185701 w 634"/>
              <a:gd name="T31" fmla="*/ 74278 h 634"/>
              <a:gd name="T32" fmla="*/ 185701 w 634"/>
              <a:gd name="T33" fmla="*/ 58412 h 634"/>
              <a:gd name="T34" fmla="*/ 79329 w 634"/>
              <a:gd name="T35" fmla="*/ 84734 h 634"/>
              <a:gd name="T36" fmla="*/ 79329 w 634"/>
              <a:gd name="T37" fmla="*/ 47956 h 634"/>
              <a:gd name="T38" fmla="*/ 79329 w 634"/>
              <a:gd name="T39" fmla="*/ 84734 h 634"/>
              <a:gd name="T40" fmla="*/ 185701 w 634"/>
              <a:gd name="T41" fmla="*/ 116825 h 634"/>
              <a:gd name="T42" fmla="*/ 143152 w 634"/>
              <a:gd name="T43" fmla="*/ 95551 h 634"/>
              <a:gd name="T44" fmla="*/ 42188 w 634"/>
              <a:gd name="T45" fmla="*/ 116825 h 634"/>
              <a:gd name="T46" fmla="*/ 42188 w 634"/>
              <a:gd name="T47" fmla="*/ 127282 h 634"/>
              <a:gd name="T48" fmla="*/ 143152 w 634"/>
              <a:gd name="T49" fmla="*/ 148555 h 634"/>
              <a:gd name="T50" fmla="*/ 185701 w 634"/>
              <a:gd name="T51" fmla="*/ 127282 h 634"/>
              <a:gd name="T52" fmla="*/ 185701 w 634"/>
              <a:gd name="T53" fmla="*/ 116825 h 634"/>
              <a:gd name="T54" fmla="*/ 143152 w 634"/>
              <a:gd name="T55" fmla="*/ 138099 h 634"/>
              <a:gd name="T56" fmla="*/ 143152 w 634"/>
              <a:gd name="T57" fmla="*/ 106008 h 634"/>
              <a:gd name="T58" fmla="*/ 143152 w 634"/>
              <a:gd name="T59" fmla="*/ 138099 h 634"/>
              <a:gd name="T60" fmla="*/ 196158 w 634"/>
              <a:gd name="T61" fmla="*/ 0 h 634"/>
              <a:gd name="T62" fmla="*/ 0 w 634"/>
              <a:gd name="T63" fmla="*/ 31730 h 634"/>
              <a:gd name="T64" fmla="*/ 26323 w 634"/>
              <a:gd name="T65" fmla="*/ 228241 h 634"/>
              <a:gd name="T66" fmla="*/ 228250 w 634"/>
              <a:gd name="T67" fmla="*/ 201559 h 634"/>
              <a:gd name="T68" fmla="*/ 196158 w 634"/>
              <a:gd name="T69" fmla="*/ 0 h 634"/>
              <a:gd name="T70" fmla="*/ 212024 w 634"/>
              <a:gd name="T71" fmla="*/ 201559 h 634"/>
              <a:gd name="T72" fmla="*/ 26323 w 634"/>
              <a:gd name="T73" fmla="*/ 212376 h 634"/>
              <a:gd name="T74" fmla="*/ 15866 w 634"/>
              <a:gd name="T75" fmla="*/ 31730 h 634"/>
              <a:gd name="T76" fmla="*/ 196158 w 634"/>
              <a:gd name="T77" fmla="*/ 15865 h 634"/>
              <a:gd name="T78" fmla="*/ 212024 w 634"/>
              <a:gd name="T79" fmla="*/ 201559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515" y="471"/>
                </a:moveTo>
                <a:lnTo>
                  <a:pt x="515" y="471"/>
                </a:lnTo>
                <a:cubicBezTo>
                  <a:pt x="294" y="471"/>
                  <a:pt x="294" y="471"/>
                  <a:pt x="294" y="471"/>
                </a:cubicBezTo>
                <a:cubicBezTo>
                  <a:pt x="279" y="442"/>
                  <a:pt x="250" y="412"/>
                  <a:pt x="220" y="412"/>
                </a:cubicBezTo>
                <a:cubicBezTo>
                  <a:pt x="176" y="412"/>
                  <a:pt x="147" y="442"/>
                  <a:pt x="147" y="471"/>
                </a:cubicBezTo>
                <a:cubicBezTo>
                  <a:pt x="117" y="471"/>
                  <a:pt x="117" y="471"/>
                  <a:pt x="117" y="471"/>
                </a:cubicBezTo>
                <a:cubicBezTo>
                  <a:pt x="103" y="471"/>
                  <a:pt x="103" y="486"/>
                  <a:pt x="103" y="501"/>
                </a:cubicBezTo>
                <a:cubicBezTo>
                  <a:pt x="103" y="501"/>
                  <a:pt x="103" y="515"/>
                  <a:pt x="117" y="515"/>
                </a:cubicBezTo>
                <a:cubicBezTo>
                  <a:pt x="147" y="515"/>
                  <a:pt x="147" y="515"/>
                  <a:pt x="147" y="515"/>
                </a:cubicBezTo>
                <a:cubicBezTo>
                  <a:pt x="147" y="545"/>
                  <a:pt x="176" y="574"/>
                  <a:pt x="220" y="574"/>
                </a:cubicBezTo>
                <a:cubicBezTo>
                  <a:pt x="250" y="574"/>
                  <a:pt x="279" y="545"/>
                  <a:pt x="294" y="515"/>
                </a:cubicBezTo>
                <a:cubicBezTo>
                  <a:pt x="515" y="515"/>
                  <a:pt x="515" y="515"/>
                  <a:pt x="515" y="515"/>
                </a:cubicBezTo>
                <a:lnTo>
                  <a:pt x="530" y="501"/>
                </a:lnTo>
                <a:cubicBezTo>
                  <a:pt x="530" y="486"/>
                  <a:pt x="515" y="471"/>
                  <a:pt x="515" y="471"/>
                </a:cubicBezTo>
                <a:close/>
                <a:moveTo>
                  <a:pt x="220" y="545"/>
                </a:moveTo>
                <a:lnTo>
                  <a:pt x="220" y="545"/>
                </a:lnTo>
                <a:cubicBezTo>
                  <a:pt x="191" y="545"/>
                  <a:pt x="162" y="515"/>
                  <a:pt x="162" y="501"/>
                </a:cubicBezTo>
                <a:cubicBezTo>
                  <a:pt x="162" y="471"/>
                  <a:pt x="191" y="442"/>
                  <a:pt x="220" y="442"/>
                </a:cubicBezTo>
                <a:cubicBezTo>
                  <a:pt x="235" y="442"/>
                  <a:pt x="265" y="471"/>
                  <a:pt x="265" y="501"/>
                </a:cubicBezTo>
                <a:cubicBezTo>
                  <a:pt x="265" y="515"/>
                  <a:pt x="235" y="545"/>
                  <a:pt x="220" y="545"/>
                </a:cubicBezTo>
                <a:close/>
                <a:moveTo>
                  <a:pt x="515" y="162"/>
                </a:moveTo>
                <a:lnTo>
                  <a:pt x="515" y="162"/>
                </a:lnTo>
                <a:cubicBezTo>
                  <a:pt x="294" y="162"/>
                  <a:pt x="294" y="162"/>
                  <a:pt x="294" y="162"/>
                </a:cubicBezTo>
                <a:cubicBezTo>
                  <a:pt x="279" y="133"/>
                  <a:pt x="250" y="103"/>
                  <a:pt x="220" y="103"/>
                </a:cubicBezTo>
                <a:cubicBezTo>
                  <a:pt x="176" y="103"/>
                  <a:pt x="147" y="133"/>
                  <a:pt x="147" y="162"/>
                </a:cubicBezTo>
                <a:cubicBezTo>
                  <a:pt x="117" y="162"/>
                  <a:pt x="117" y="162"/>
                  <a:pt x="117" y="162"/>
                </a:cubicBezTo>
                <a:cubicBezTo>
                  <a:pt x="103" y="162"/>
                  <a:pt x="103" y="176"/>
                  <a:pt x="103" y="176"/>
                </a:cubicBezTo>
                <a:cubicBezTo>
                  <a:pt x="103" y="192"/>
                  <a:pt x="103" y="206"/>
                  <a:pt x="117" y="206"/>
                </a:cubicBezTo>
                <a:cubicBezTo>
                  <a:pt x="147" y="206"/>
                  <a:pt x="147" y="206"/>
                  <a:pt x="147" y="206"/>
                </a:cubicBezTo>
                <a:cubicBezTo>
                  <a:pt x="147" y="235"/>
                  <a:pt x="176" y="265"/>
                  <a:pt x="220" y="265"/>
                </a:cubicBezTo>
                <a:cubicBezTo>
                  <a:pt x="250" y="265"/>
                  <a:pt x="279" y="235"/>
                  <a:pt x="294" y="206"/>
                </a:cubicBezTo>
                <a:cubicBezTo>
                  <a:pt x="515" y="206"/>
                  <a:pt x="515" y="206"/>
                  <a:pt x="515" y="206"/>
                </a:cubicBezTo>
                <a:cubicBezTo>
                  <a:pt x="515" y="206"/>
                  <a:pt x="530" y="192"/>
                  <a:pt x="530" y="176"/>
                </a:cubicBezTo>
                <a:lnTo>
                  <a:pt x="515" y="162"/>
                </a:lnTo>
                <a:close/>
                <a:moveTo>
                  <a:pt x="220" y="235"/>
                </a:moveTo>
                <a:lnTo>
                  <a:pt x="220" y="235"/>
                </a:lnTo>
                <a:cubicBezTo>
                  <a:pt x="191" y="235"/>
                  <a:pt x="162" y="206"/>
                  <a:pt x="162" y="176"/>
                </a:cubicBezTo>
                <a:cubicBezTo>
                  <a:pt x="162" y="162"/>
                  <a:pt x="191" y="133"/>
                  <a:pt x="220" y="133"/>
                </a:cubicBezTo>
                <a:cubicBezTo>
                  <a:pt x="235" y="133"/>
                  <a:pt x="265" y="162"/>
                  <a:pt x="265" y="176"/>
                </a:cubicBezTo>
                <a:cubicBezTo>
                  <a:pt x="265" y="206"/>
                  <a:pt x="235" y="235"/>
                  <a:pt x="220" y="235"/>
                </a:cubicBezTo>
                <a:close/>
                <a:moveTo>
                  <a:pt x="515" y="324"/>
                </a:moveTo>
                <a:lnTo>
                  <a:pt x="515" y="324"/>
                </a:lnTo>
                <a:cubicBezTo>
                  <a:pt x="471" y="324"/>
                  <a:pt x="471" y="324"/>
                  <a:pt x="471" y="324"/>
                </a:cubicBezTo>
                <a:cubicBezTo>
                  <a:pt x="456" y="280"/>
                  <a:pt x="426" y="265"/>
                  <a:pt x="397" y="265"/>
                </a:cubicBezTo>
                <a:cubicBezTo>
                  <a:pt x="353" y="265"/>
                  <a:pt x="324" y="280"/>
                  <a:pt x="324" y="324"/>
                </a:cubicBezTo>
                <a:cubicBezTo>
                  <a:pt x="117" y="324"/>
                  <a:pt x="117" y="324"/>
                  <a:pt x="117" y="324"/>
                </a:cubicBezTo>
                <a:cubicBezTo>
                  <a:pt x="103" y="324"/>
                  <a:pt x="103" y="324"/>
                  <a:pt x="103" y="338"/>
                </a:cubicBezTo>
                <a:cubicBezTo>
                  <a:pt x="103" y="353"/>
                  <a:pt x="103" y="353"/>
                  <a:pt x="117" y="353"/>
                </a:cubicBezTo>
                <a:cubicBezTo>
                  <a:pt x="324" y="353"/>
                  <a:pt x="324" y="353"/>
                  <a:pt x="324" y="353"/>
                </a:cubicBezTo>
                <a:cubicBezTo>
                  <a:pt x="324" y="397"/>
                  <a:pt x="353" y="412"/>
                  <a:pt x="397" y="412"/>
                </a:cubicBezTo>
                <a:cubicBezTo>
                  <a:pt x="426" y="412"/>
                  <a:pt x="456" y="397"/>
                  <a:pt x="471" y="353"/>
                </a:cubicBezTo>
                <a:cubicBezTo>
                  <a:pt x="515" y="353"/>
                  <a:pt x="515" y="353"/>
                  <a:pt x="515" y="353"/>
                </a:cubicBezTo>
                <a:cubicBezTo>
                  <a:pt x="515" y="353"/>
                  <a:pt x="530" y="353"/>
                  <a:pt x="530" y="338"/>
                </a:cubicBezTo>
                <a:cubicBezTo>
                  <a:pt x="530" y="324"/>
                  <a:pt x="515" y="324"/>
                  <a:pt x="515" y="324"/>
                </a:cubicBezTo>
                <a:close/>
                <a:moveTo>
                  <a:pt x="397" y="383"/>
                </a:moveTo>
                <a:lnTo>
                  <a:pt x="397" y="383"/>
                </a:lnTo>
                <a:cubicBezTo>
                  <a:pt x="367" y="383"/>
                  <a:pt x="338" y="368"/>
                  <a:pt x="338" y="338"/>
                </a:cubicBezTo>
                <a:cubicBezTo>
                  <a:pt x="338" y="309"/>
                  <a:pt x="367" y="294"/>
                  <a:pt x="397" y="294"/>
                </a:cubicBezTo>
                <a:cubicBezTo>
                  <a:pt x="412" y="294"/>
                  <a:pt x="441" y="309"/>
                  <a:pt x="441" y="338"/>
                </a:cubicBezTo>
                <a:cubicBezTo>
                  <a:pt x="441" y="368"/>
                  <a:pt x="412" y="383"/>
                  <a:pt x="397" y="383"/>
                </a:cubicBezTo>
                <a:close/>
                <a:moveTo>
                  <a:pt x="544" y="0"/>
                </a:moveTo>
                <a:lnTo>
                  <a:pt x="544" y="0"/>
                </a:lnTo>
                <a:cubicBezTo>
                  <a:pt x="73" y="0"/>
                  <a:pt x="73" y="0"/>
                  <a:pt x="73" y="0"/>
                </a:cubicBezTo>
                <a:cubicBezTo>
                  <a:pt x="29" y="0"/>
                  <a:pt x="0" y="44"/>
                  <a:pt x="0" y="88"/>
                </a:cubicBezTo>
                <a:cubicBezTo>
                  <a:pt x="0" y="559"/>
                  <a:pt x="0" y="559"/>
                  <a:pt x="0" y="559"/>
                </a:cubicBezTo>
                <a:cubicBezTo>
                  <a:pt x="0" y="604"/>
                  <a:pt x="29" y="633"/>
                  <a:pt x="73" y="633"/>
                </a:cubicBezTo>
                <a:cubicBezTo>
                  <a:pt x="544" y="633"/>
                  <a:pt x="544" y="633"/>
                  <a:pt x="544" y="633"/>
                </a:cubicBezTo>
                <a:cubicBezTo>
                  <a:pt x="588" y="633"/>
                  <a:pt x="633" y="604"/>
                  <a:pt x="633" y="559"/>
                </a:cubicBezTo>
                <a:cubicBezTo>
                  <a:pt x="633" y="88"/>
                  <a:pt x="633" y="88"/>
                  <a:pt x="633" y="88"/>
                </a:cubicBezTo>
                <a:cubicBezTo>
                  <a:pt x="633" y="44"/>
                  <a:pt x="588" y="0"/>
                  <a:pt x="544" y="0"/>
                </a:cubicBezTo>
                <a:close/>
                <a:moveTo>
                  <a:pt x="588" y="559"/>
                </a:moveTo>
                <a:lnTo>
                  <a:pt x="588" y="559"/>
                </a:lnTo>
                <a:cubicBezTo>
                  <a:pt x="588" y="574"/>
                  <a:pt x="574" y="589"/>
                  <a:pt x="544" y="589"/>
                </a:cubicBezTo>
                <a:cubicBezTo>
                  <a:pt x="73" y="589"/>
                  <a:pt x="73" y="589"/>
                  <a:pt x="73" y="589"/>
                </a:cubicBezTo>
                <a:cubicBezTo>
                  <a:pt x="58" y="589"/>
                  <a:pt x="44" y="574"/>
                  <a:pt x="44" y="559"/>
                </a:cubicBezTo>
                <a:cubicBezTo>
                  <a:pt x="44" y="88"/>
                  <a:pt x="44" y="88"/>
                  <a:pt x="44" y="88"/>
                </a:cubicBezTo>
                <a:cubicBezTo>
                  <a:pt x="44" y="59"/>
                  <a:pt x="58" y="44"/>
                  <a:pt x="73" y="44"/>
                </a:cubicBezTo>
                <a:cubicBezTo>
                  <a:pt x="544" y="44"/>
                  <a:pt x="544" y="44"/>
                  <a:pt x="544" y="44"/>
                </a:cubicBezTo>
                <a:cubicBezTo>
                  <a:pt x="574" y="44"/>
                  <a:pt x="588" y="59"/>
                  <a:pt x="588" y="88"/>
                </a:cubicBezTo>
                <a:lnTo>
                  <a:pt x="588" y="559"/>
                </a:lnTo>
                <a:close/>
              </a:path>
            </a:pathLst>
          </a:custGeom>
          <a:solidFill>
            <a:schemeClr val="accent6"/>
          </a:solidFill>
          <a:ln>
            <a:noFill/>
          </a:ln>
          <a:effectLst/>
          <a:extLst/>
        </p:spPr>
        <p:txBody>
          <a:bodyPr wrap="none" lIns="91408" tIns="45704" rIns="91408" bIns="45704" anchor="ctr"/>
          <a:lstStyle/>
          <a:p>
            <a:endParaRPr lang="en-US" sz="2700"/>
          </a:p>
        </p:txBody>
      </p:sp>
      <p:sp>
        <p:nvSpPr>
          <p:cNvPr id="12" name="Freeform 171"/>
          <p:cNvSpPr>
            <a:spLocks noChangeArrowheads="1"/>
          </p:cNvSpPr>
          <p:nvPr/>
        </p:nvSpPr>
        <p:spPr bwMode="auto">
          <a:xfrm>
            <a:off x="3145951" y="4974383"/>
            <a:ext cx="381580" cy="381580"/>
          </a:xfrm>
          <a:custGeom>
            <a:avLst/>
            <a:gdLst>
              <a:gd name="T0" fmla="*/ 106062 w 589"/>
              <a:gd name="T1" fmla="*/ 69145 h 590"/>
              <a:gd name="T2" fmla="*/ 106062 w 589"/>
              <a:gd name="T3" fmla="*/ 137930 h 590"/>
              <a:gd name="T4" fmla="*/ 106062 w 589"/>
              <a:gd name="T5" fmla="*/ 69145 h 590"/>
              <a:gd name="T6" fmla="*/ 106062 w 589"/>
              <a:gd name="T7" fmla="*/ 127486 h 590"/>
              <a:gd name="T8" fmla="*/ 106062 w 589"/>
              <a:gd name="T9" fmla="*/ 84991 h 590"/>
              <a:gd name="T10" fmla="*/ 106062 w 589"/>
              <a:gd name="T11" fmla="*/ 127486 h 590"/>
              <a:gd name="T12" fmla="*/ 207074 w 589"/>
              <a:gd name="T13" fmla="*/ 127486 h 590"/>
              <a:gd name="T14" fmla="*/ 190840 w 589"/>
              <a:gd name="T15" fmla="*/ 106239 h 590"/>
              <a:gd name="T16" fmla="*/ 207074 w 589"/>
              <a:gd name="T17" fmla="*/ 79589 h 590"/>
              <a:gd name="T18" fmla="*/ 196251 w 589"/>
              <a:gd name="T19" fmla="*/ 37454 h 590"/>
              <a:gd name="T20" fmla="*/ 159093 w 589"/>
              <a:gd name="T21" fmla="*/ 42495 h 590"/>
              <a:gd name="T22" fmla="*/ 132397 w 589"/>
              <a:gd name="T23" fmla="*/ 10804 h 590"/>
              <a:gd name="T24" fmla="*/ 90189 w 589"/>
              <a:gd name="T25" fmla="*/ 0 h 590"/>
              <a:gd name="T26" fmla="*/ 79366 w 589"/>
              <a:gd name="T27" fmla="*/ 26650 h 590"/>
              <a:gd name="T28" fmla="*/ 37158 w 589"/>
              <a:gd name="T29" fmla="*/ 32052 h 590"/>
              <a:gd name="T30" fmla="*/ 0 w 589"/>
              <a:gd name="T31" fmla="*/ 58701 h 590"/>
              <a:gd name="T32" fmla="*/ 20924 w 589"/>
              <a:gd name="T33" fmla="*/ 90393 h 590"/>
              <a:gd name="T34" fmla="*/ 20924 w 589"/>
              <a:gd name="T35" fmla="*/ 122084 h 590"/>
              <a:gd name="T36" fmla="*/ 0 w 589"/>
              <a:gd name="T37" fmla="*/ 148734 h 590"/>
              <a:gd name="T38" fmla="*/ 37158 w 589"/>
              <a:gd name="T39" fmla="*/ 180425 h 590"/>
              <a:gd name="T40" fmla="*/ 79366 w 589"/>
              <a:gd name="T41" fmla="*/ 185827 h 590"/>
              <a:gd name="T42" fmla="*/ 90189 w 589"/>
              <a:gd name="T43" fmla="*/ 212117 h 590"/>
              <a:gd name="T44" fmla="*/ 132397 w 589"/>
              <a:gd name="T45" fmla="*/ 196271 h 590"/>
              <a:gd name="T46" fmla="*/ 159093 w 589"/>
              <a:gd name="T47" fmla="*/ 169982 h 590"/>
              <a:gd name="T48" fmla="*/ 196251 w 589"/>
              <a:gd name="T49" fmla="*/ 175023 h 590"/>
              <a:gd name="T50" fmla="*/ 207074 w 589"/>
              <a:gd name="T51" fmla="*/ 127486 h 590"/>
              <a:gd name="T52" fmla="*/ 196251 w 589"/>
              <a:gd name="T53" fmla="*/ 148734 h 590"/>
              <a:gd name="T54" fmla="*/ 180378 w 589"/>
              <a:gd name="T55" fmla="*/ 164580 h 590"/>
              <a:gd name="T56" fmla="*/ 121935 w 589"/>
              <a:gd name="T57" fmla="*/ 175023 h 590"/>
              <a:gd name="T58" fmla="*/ 111473 w 589"/>
              <a:gd name="T59" fmla="*/ 196271 h 590"/>
              <a:gd name="T60" fmla="*/ 90189 w 589"/>
              <a:gd name="T61" fmla="*/ 190869 h 590"/>
              <a:gd name="T62" fmla="*/ 53031 w 589"/>
              <a:gd name="T63" fmla="*/ 153776 h 590"/>
              <a:gd name="T64" fmla="*/ 26335 w 589"/>
              <a:gd name="T65" fmla="*/ 159178 h 590"/>
              <a:gd name="T66" fmla="*/ 20924 w 589"/>
              <a:gd name="T67" fmla="*/ 137930 h 590"/>
              <a:gd name="T68" fmla="*/ 37158 w 589"/>
              <a:gd name="T69" fmla="*/ 106239 h 590"/>
              <a:gd name="T70" fmla="*/ 20924 w 589"/>
              <a:gd name="T71" fmla="*/ 69145 h 590"/>
              <a:gd name="T72" fmla="*/ 26335 w 589"/>
              <a:gd name="T73" fmla="*/ 47897 h 590"/>
              <a:gd name="T74" fmla="*/ 53031 w 589"/>
              <a:gd name="T75" fmla="*/ 58701 h 590"/>
              <a:gd name="T76" fmla="*/ 90189 w 589"/>
              <a:gd name="T77" fmla="*/ 21248 h 590"/>
              <a:gd name="T78" fmla="*/ 111473 w 589"/>
              <a:gd name="T79" fmla="*/ 10804 h 590"/>
              <a:gd name="T80" fmla="*/ 121935 w 589"/>
              <a:gd name="T81" fmla="*/ 37454 h 590"/>
              <a:gd name="T82" fmla="*/ 180378 w 589"/>
              <a:gd name="T83" fmla="*/ 47897 h 590"/>
              <a:gd name="T84" fmla="*/ 196251 w 589"/>
              <a:gd name="T85" fmla="*/ 58701 h 590"/>
              <a:gd name="T86" fmla="*/ 174966 w 589"/>
              <a:gd name="T87" fmla="*/ 79589 h 590"/>
              <a:gd name="T88" fmla="*/ 174966 w 589"/>
              <a:gd name="T89" fmla="*/ 127486 h 590"/>
              <a:gd name="T90" fmla="*/ 196251 w 589"/>
              <a:gd name="T91" fmla="*/ 148734 h 5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9" h="590">
                <a:moveTo>
                  <a:pt x="294" y="192"/>
                </a:moveTo>
                <a:lnTo>
                  <a:pt x="294" y="192"/>
                </a:lnTo>
                <a:cubicBezTo>
                  <a:pt x="235" y="192"/>
                  <a:pt x="191" y="236"/>
                  <a:pt x="191" y="295"/>
                </a:cubicBezTo>
                <a:cubicBezTo>
                  <a:pt x="191" y="339"/>
                  <a:pt x="235" y="383"/>
                  <a:pt x="294" y="383"/>
                </a:cubicBezTo>
                <a:cubicBezTo>
                  <a:pt x="353" y="383"/>
                  <a:pt x="397" y="339"/>
                  <a:pt x="397" y="295"/>
                </a:cubicBezTo>
                <a:cubicBezTo>
                  <a:pt x="397" y="236"/>
                  <a:pt x="353" y="192"/>
                  <a:pt x="294" y="192"/>
                </a:cubicBezTo>
                <a:close/>
                <a:moveTo>
                  <a:pt x="294" y="354"/>
                </a:moveTo>
                <a:lnTo>
                  <a:pt x="294" y="354"/>
                </a:lnTo>
                <a:cubicBezTo>
                  <a:pt x="265" y="354"/>
                  <a:pt x="235" y="324"/>
                  <a:pt x="235" y="295"/>
                </a:cubicBezTo>
                <a:cubicBezTo>
                  <a:pt x="235" y="251"/>
                  <a:pt x="265" y="236"/>
                  <a:pt x="294" y="236"/>
                </a:cubicBezTo>
                <a:cubicBezTo>
                  <a:pt x="324" y="236"/>
                  <a:pt x="353" y="251"/>
                  <a:pt x="353" y="295"/>
                </a:cubicBezTo>
                <a:cubicBezTo>
                  <a:pt x="353" y="324"/>
                  <a:pt x="324" y="354"/>
                  <a:pt x="294" y="354"/>
                </a:cubicBezTo>
                <a:close/>
                <a:moveTo>
                  <a:pt x="574" y="354"/>
                </a:moveTo>
                <a:lnTo>
                  <a:pt x="574" y="354"/>
                </a:lnTo>
                <a:cubicBezTo>
                  <a:pt x="529" y="339"/>
                  <a:pt x="529" y="339"/>
                  <a:pt x="529" y="339"/>
                </a:cubicBezTo>
                <a:cubicBezTo>
                  <a:pt x="529" y="324"/>
                  <a:pt x="529" y="309"/>
                  <a:pt x="529" y="295"/>
                </a:cubicBezTo>
                <a:cubicBezTo>
                  <a:pt x="529" y="280"/>
                  <a:pt x="529" y="265"/>
                  <a:pt x="529" y="251"/>
                </a:cubicBezTo>
                <a:cubicBezTo>
                  <a:pt x="574" y="221"/>
                  <a:pt x="574" y="221"/>
                  <a:pt x="574" y="221"/>
                </a:cubicBezTo>
                <a:cubicBezTo>
                  <a:pt x="588" y="206"/>
                  <a:pt x="588" y="192"/>
                  <a:pt x="588" y="163"/>
                </a:cubicBezTo>
                <a:cubicBezTo>
                  <a:pt x="544" y="104"/>
                  <a:pt x="544" y="104"/>
                  <a:pt x="544" y="104"/>
                </a:cubicBezTo>
                <a:cubicBezTo>
                  <a:pt x="529" y="74"/>
                  <a:pt x="515" y="74"/>
                  <a:pt x="485" y="89"/>
                </a:cubicBezTo>
                <a:cubicBezTo>
                  <a:pt x="441" y="118"/>
                  <a:pt x="441" y="118"/>
                  <a:pt x="441" y="118"/>
                </a:cubicBezTo>
                <a:cubicBezTo>
                  <a:pt x="426" y="89"/>
                  <a:pt x="397" y="74"/>
                  <a:pt x="367" y="74"/>
                </a:cubicBezTo>
                <a:cubicBezTo>
                  <a:pt x="367" y="30"/>
                  <a:pt x="367" y="30"/>
                  <a:pt x="367" y="30"/>
                </a:cubicBezTo>
                <a:cubicBezTo>
                  <a:pt x="367" y="15"/>
                  <a:pt x="353" y="0"/>
                  <a:pt x="338" y="0"/>
                </a:cubicBezTo>
                <a:cubicBezTo>
                  <a:pt x="250" y="0"/>
                  <a:pt x="250" y="0"/>
                  <a:pt x="250" y="0"/>
                </a:cubicBezTo>
                <a:cubicBezTo>
                  <a:pt x="235" y="0"/>
                  <a:pt x="220" y="15"/>
                  <a:pt x="220" y="30"/>
                </a:cubicBezTo>
                <a:cubicBezTo>
                  <a:pt x="220" y="74"/>
                  <a:pt x="220" y="74"/>
                  <a:pt x="220" y="74"/>
                </a:cubicBezTo>
                <a:cubicBezTo>
                  <a:pt x="191" y="74"/>
                  <a:pt x="162" y="89"/>
                  <a:pt x="147" y="118"/>
                </a:cubicBezTo>
                <a:cubicBezTo>
                  <a:pt x="103" y="89"/>
                  <a:pt x="103" y="89"/>
                  <a:pt x="103" y="89"/>
                </a:cubicBezTo>
                <a:cubicBezTo>
                  <a:pt x="73" y="74"/>
                  <a:pt x="58" y="74"/>
                  <a:pt x="44" y="104"/>
                </a:cubicBezTo>
                <a:cubicBezTo>
                  <a:pt x="0" y="163"/>
                  <a:pt x="0" y="163"/>
                  <a:pt x="0" y="163"/>
                </a:cubicBezTo>
                <a:cubicBezTo>
                  <a:pt x="0" y="192"/>
                  <a:pt x="0" y="206"/>
                  <a:pt x="14" y="221"/>
                </a:cubicBezTo>
                <a:cubicBezTo>
                  <a:pt x="58" y="251"/>
                  <a:pt x="58" y="251"/>
                  <a:pt x="58" y="251"/>
                </a:cubicBezTo>
                <a:cubicBezTo>
                  <a:pt x="58" y="265"/>
                  <a:pt x="58" y="280"/>
                  <a:pt x="58" y="295"/>
                </a:cubicBezTo>
                <a:cubicBezTo>
                  <a:pt x="58" y="309"/>
                  <a:pt x="58" y="324"/>
                  <a:pt x="58" y="339"/>
                </a:cubicBezTo>
                <a:cubicBezTo>
                  <a:pt x="14" y="354"/>
                  <a:pt x="14" y="354"/>
                  <a:pt x="14" y="354"/>
                </a:cubicBezTo>
                <a:cubicBezTo>
                  <a:pt x="0" y="368"/>
                  <a:pt x="0" y="398"/>
                  <a:pt x="0" y="413"/>
                </a:cubicBezTo>
                <a:cubicBezTo>
                  <a:pt x="44" y="486"/>
                  <a:pt x="44" y="486"/>
                  <a:pt x="44" y="486"/>
                </a:cubicBezTo>
                <a:cubicBezTo>
                  <a:pt x="58" y="501"/>
                  <a:pt x="73" y="501"/>
                  <a:pt x="103" y="501"/>
                </a:cubicBezTo>
                <a:cubicBezTo>
                  <a:pt x="147" y="472"/>
                  <a:pt x="147" y="472"/>
                  <a:pt x="147" y="472"/>
                </a:cubicBezTo>
                <a:cubicBezTo>
                  <a:pt x="162" y="486"/>
                  <a:pt x="191" y="501"/>
                  <a:pt x="220" y="516"/>
                </a:cubicBezTo>
                <a:cubicBezTo>
                  <a:pt x="220" y="545"/>
                  <a:pt x="220" y="545"/>
                  <a:pt x="220" y="545"/>
                </a:cubicBezTo>
                <a:cubicBezTo>
                  <a:pt x="220" y="560"/>
                  <a:pt x="235" y="589"/>
                  <a:pt x="250" y="589"/>
                </a:cubicBezTo>
                <a:cubicBezTo>
                  <a:pt x="338" y="589"/>
                  <a:pt x="338" y="589"/>
                  <a:pt x="338" y="589"/>
                </a:cubicBezTo>
                <a:cubicBezTo>
                  <a:pt x="353" y="589"/>
                  <a:pt x="367" y="560"/>
                  <a:pt x="367" y="545"/>
                </a:cubicBezTo>
                <a:cubicBezTo>
                  <a:pt x="367" y="516"/>
                  <a:pt x="367" y="516"/>
                  <a:pt x="367" y="516"/>
                </a:cubicBezTo>
                <a:cubicBezTo>
                  <a:pt x="397" y="501"/>
                  <a:pt x="426" y="486"/>
                  <a:pt x="441" y="472"/>
                </a:cubicBezTo>
                <a:cubicBezTo>
                  <a:pt x="485" y="501"/>
                  <a:pt x="485" y="501"/>
                  <a:pt x="485" y="501"/>
                </a:cubicBezTo>
                <a:cubicBezTo>
                  <a:pt x="515" y="501"/>
                  <a:pt x="529" y="501"/>
                  <a:pt x="544" y="486"/>
                </a:cubicBezTo>
                <a:cubicBezTo>
                  <a:pt x="588" y="413"/>
                  <a:pt x="588" y="413"/>
                  <a:pt x="588" y="413"/>
                </a:cubicBezTo>
                <a:cubicBezTo>
                  <a:pt x="588" y="398"/>
                  <a:pt x="588" y="368"/>
                  <a:pt x="574" y="354"/>
                </a:cubicBezTo>
                <a:close/>
                <a:moveTo>
                  <a:pt x="544" y="413"/>
                </a:moveTo>
                <a:lnTo>
                  <a:pt x="544" y="413"/>
                </a:lnTo>
                <a:cubicBezTo>
                  <a:pt x="515" y="442"/>
                  <a:pt x="515" y="442"/>
                  <a:pt x="515" y="442"/>
                </a:cubicBezTo>
                <a:cubicBezTo>
                  <a:pt x="515" y="457"/>
                  <a:pt x="500" y="457"/>
                  <a:pt x="500" y="457"/>
                </a:cubicBezTo>
                <a:cubicBezTo>
                  <a:pt x="441" y="427"/>
                  <a:pt x="441" y="427"/>
                  <a:pt x="441" y="427"/>
                </a:cubicBezTo>
                <a:cubicBezTo>
                  <a:pt x="412" y="457"/>
                  <a:pt x="382" y="472"/>
                  <a:pt x="338" y="486"/>
                </a:cubicBezTo>
                <a:cubicBezTo>
                  <a:pt x="338" y="530"/>
                  <a:pt x="338" y="530"/>
                  <a:pt x="338" y="530"/>
                </a:cubicBezTo>
                <a:cubicBezTo>
                  <a:pt x="338" y="530"/>
                  <a:pt x="324" y="545"/>
                  <a:pt x="309" y="545"/>
                </a:cubicBezTo>
                <a:cubicBezTo>
                  <a:pt x="279" y="545"/>
                  <a:pt x="279" y="545"/>
                  <a:pt x="279" y="545"/>
                </a:cubicBezTo>
                <a:cubicBezTo>
                  <a:pt x="265" y="545"/>
                  <a:pt x="250" y="530"/>
                  <a:pt x="250" y="530"/>
                </a:cubicBezTo>
                <a:cubicBezTo>
                  <a:pt x="250" y="486"/>
                  <a:pt x="250" y="486"/>
                  <a:pt x="250" y="486"/>
                </a:cubicBezTo>
                <a:cubicBezTo>
                  <a:pt x="206" y="472"/>
                  <a:pt x="176" y="457"/>
                  <a:pt x="147" y="427"/>
                </a:cubicBezTo>
                <a:cubicBezTo>
                  <a:pt x="88" y="457"/>
                  <a:pt x="88" y="457"/>
                  <a:pt x="88" y="457"/>
                </a:cubicBezTo>
                <a:cubicBezTo>
                  <a:pt x="88" y="457"/>
                  <a:pt x="73" y="457"/>
                  <a:pt x="73" y="442"/>
                </a:cubicBezTo>
                <a:cubicBezTo>
                  <a:pt x="44" y="413"/>
                  <a:pt x="44" y="413"/>
                  <a:pt x="44" y="413"/>
                </a:cubicBezTo>
                <a:cubicBezTo>
                  <a:pt x="44" y="398"/>
                  <a:pt x="44" y="383"/>
                  <a:pt x="58" y="383"/>
                </a:cubicBezTo>
                <a:cubicBezTo>
                  <a:pt x="103" y="354"/>
                  <a:pt x="103" y="354"/>
                  <a:pt x="103" y="354"/>
                </a:cubicBezTo>
                <a:cubicBezTo>
                  <a:pt x="103" y="339"/>
                  <a:pt x="103" y="309"/>
                  <a:pt x="103" y="295"/>
                </a:cubicBezTo>
                <a:cubicBezTo>
                  <a:pt x="103" y="265"/>
                  <a:pt x="103" y="251"/>
                  <a:pt x="103" y="221"/>
                </a:cubicBezTo>
                <a:cubicBezTo>
                  <a:pt x="58" y="192"/>
                  <a:pt x="58" y="192"/>
                  <a:pt x="58" y="192"/>
                </a:cubicBezTo>
                <a:cubicBezTo>
                  <a:pt x="44" y="192"/>
                  <a:pt x="44" y="177"/>
                  <a:pt x="44" y="163"/>
                </a:cubicBezTo>
                <a:cubicBezTo>
                  <a:pt x="73" y="133"/>
                  <a:pt x="73" y="133"/>
                  <a:pt x="73" y="133"/>
                </a:cubicBezTo>
                <a:cubicBezTo>
                  <a:pt x="73" y="133"/>
                  <a:pt x="88" y="118"/>
                  <a:pt x="88" y="133"/>
                </a:cubicBezTo>
                <a:cubicBezTo>
                  <a:pt x="147" y="163"/>
                  <a:pt x="147" y="163"/>
                  <a:pt x="147" y="163"/>
                </a:cubicBezTo>
                <a:cubicBezTo>
                  <a:pt x="176" y="133"/>
                  <a:pt x="206" y="104"/>
                  <a:pt x="250" y="104"/>
                </a:cubicBezTo>
                <a:cubicBezTo>
                  <a:pt x="250" y="59"/>
                  <a:pt x="250" y="59"/>
                  <a:pt x="250" y="59"/>
                </a:cubicBezTo>
                <a:cubicBezTo>
                  <a:pt x="250" y="45"/>
                  <a:pt x="265" y="30"/>
                  <a:pt x="279" y="30"/>
                </a:cubicBezTo>
                <a:cubicBezTo>
                  <a:pt x="309" y="30"/>
                  <a:pt x="309" y="30"/>
                  <a:pt x="309" y="30"/>
                </a:cubicBezTo>
                <a:cubicBezTo>
                  <a:pt x="324" y="30"/>
                  <a:pt x="338" y="45"/>
                  <a:pt x="338" y="59"/>
                </a:cubicBezTo>
                <a:cubicBezTo>
                  <a:pt x="338" y="104"/>
                  <a:pt x="338" y="104"/>
                  <a:pt x="338" y="104"/>
                </a:cubicBezTo>
                <a:cubicBezTo>
                  <a:pt x="382" y="104"/>
                  <a:pt x="412" y="133"/>
                  <a:pt x="441" y="163"/>
                </a:cubicBezTo>
                <a:cubicBezTo>
                  <a:pt x="500" y="133"/>
                  <a:pt x="500" y="133"/>
                  <a:pt x="500" y="133"/>
                </a:cubicBezTo>
                <a:cubicBezTo>
                  <a:pt x="500" y="118"/>
                  <a:pt x="515" y="133"/>
                  <a:pt x="515" y="133"/>
                </a:cubicBezTo>
                <a:cubicBezTo>
                  <a:pt x="544" y="163"/>
                  <a:pt x="544" y="163"/>
                  <a:pt x="544" y="163"/>
                </a:cubicBezTo>
                <a:cubicBezTo>
                  <a:pt x="544" y="177"/>
                  <a:pt x="544" y="192"/>
                  <a:pt x="529" y="192"/>
                </a:cubicBezTo>
                <a:cubicBezTo>
                  <a:pt x="485" y="221"/>
                  <a:pt x="485" y="221"/>
                  <a:pt x="485" y="221"/>
                </a:cubicBezTo>
                <a:cubicBezTo>
                  <a:pt x="485" y="251"/>
                  <a:pt x="485" y="265"/>
                  <a:pt x="485" y="295"/>
                </a:cubicBezTo>
                <a:cubicBezTo>
                  <a:pt x="485" y="309"/>
                  <a:pt x="485" y="339"/>
                  <a:pt x="485" y="354"/>
                </a:cubicBezTo>
                <a:cubicBezTo>
                  <a:pt x="529" y="383"/>
                  <a:pt x="529" y="383"/>
                  <a:pt x="529" y="383"/>
                </a:cubicBezTo>
                <a:cubicBezTo>
                  <a:pt x="544" y="383"/>
                  <a:pt x="544" y="398"/>
                  <a:pt x="544" y="413"/>
                </a:cubicBezTo>
                <a:close/>
              </a:path>
            </a:pathLst>
          </a:custGeom>
          <a:solidFill>
            <a:schemeClr val="accent6"/>
          </a:solidFill>
          <a:ln>
            <a:noFill/>
          </a:ln>
          <a:effectLst/>
          <a:extLst/>
        </p:spPr>
        <p:txBody>
          <a:bodyPr wrap="none" lIns="91408" tIns="45704" rIns="91408" bIns="45704" anchor="ctr"/>
          <a:lstStyle/>
          <a:p>
            <a:endParaRPr lang="en-US" sz="2700"/>
          </a:p>
        </p:txBody>
      </p:sp>
      <p:sp>
        <p:nvSpPr>
          <p:cNvPr id="13" name="Freeform 172"/>
          <p:cNvSpPr>
            <a:spLocks noChangeArrowheads="1"/>
          </p:cNvSpPr>
          <p:nvPr/>
        </p:nvSpPr>
        <p:spPr bwMode="auto">
          <a:xfrm>
            <a:off x="9072354" y="4298103"/>
            <a:ext cx="398614" cy="402021"/>
          </a:xfrm>
          <a:custGeom>
            <a:avLst/>
            <a:gdLst>
              <a:gd name="T0" fmla="*/ 211212 w 619"/>
              <a:gd name="T1" fmla="*/ 42605 h 620"/>
              <a:gd name="T2" fmla="*/ 211212 w 619"/>
              <a:gd name="T3" fmla="*/ 42605 h 620"/>
              <a:gd name="T4" fmla="*/ 190055 w 619"/>
              <a:gd name="T5" fmla="*/ 63908 h 620"/>
              <a:gd name="T6" fmla="*/ 163878 w 619"/>
              <a:gd name="T7" fmla="*/ 63908 h 620"/>
              <a:gd name="T8" fmla="*/ 163878 w 619"/>
              <a:gd name="T9" fmla="*/ 32135 h 620"/>
              <a:gd name="T10" fmla="*/ 179297 w 619"/>
              <a:gd name="T11" fmla="*/ 10832 h 620"/>
              <a:gd name="T12" fmla="*/ 105427 w 619"/>
              <a:gd name="T13" fmla="*/ 26719 h 620"/>
              <a:gd name="T14" fmla="*/ 89649 w 619"/>
              <a:gd name="T15" fmla="*/ 95682 h 620"/>
              <a:gd name="T16" fmla="*/ 15778 w 619"/>
              <a:gd name="T17" fmla="*/ 170061 h 620"/>
              <a:gd name="T18" fmla="*/ 15778 w 619"/>
              <a:gd name="T19" fmla="*/ 212666 h 620"/>
              <a:gd name="T20" fmla="*/ 52713 w 619"/>
              <a:gd name="T21" fmla="*/ 212666 h 620"/>
              <a:gd name="T22" fmla="*/ 131963 w 619"/>
              <a:gd name="T23" fmla="*/ 132871 h 620"/>
              <a:gd name="T24" fmla="*/ 195434 w 619"/>
              <a:gd name="T25" fmla="*/ 116984 h 620"/>
              <a:gd name="T26" fmla="*/ 211212 w 619"/>
              <a:gd name="T27" fmla="*/ 42605 h 620"/>
              <a:gd name="T28" fmla="*/ 190055 w 619"/>
              <a:gd name="T29" fmla="*/ 106514 h 620"/>
              <a:gd name="T30" fmla="*/ 190055 w 619"/>
              <a:gd name="T31" fmla="*/ 106514 h 620"/>
              <a:gd name="T32" fmla="*/ 126584 w 619"/>
              <a:gd name="T33" fmla="*/ 116984 h 620"/>
              <a:gd name="T34" fmla="*/ 42314 w 619"/>
              <a:gd name="T35" fmla="*/ 202195 h 620"/>
              <a:gd name="T36" fmla="*/ 26536 w 619"/>
              <a:gd name="T37" fmla="*/ 202195 h 620"/>
              <a:gd name="T38" fmla="*/ 26536 w 619"/>
              <a:gd name="T39" fmla="*/ 180893 h 620"/>
              <a:gd name="T40" fmla="*/ 105427 w 619"/>
              <a:gd name="T41" fmla="*/ 95682 h 620"/>
              <a:gd name="T42" fmla="*/ 116185 w 619"/>
              <a:gd name="T43" fmla="*/ 37189 h 620"/>
              <a:gd name="T44" fmla="*/ 153120 w 619"/>
              <a:gd name="T45" fmla="*/ 21303 h 620"/>
              <a:gd name="T46" fmla="*/ 153120 w 619"/>
              <a:gd name="T47" fmla="*/ 74379 h 620"/>
              <a:gd name="T48" fmla="*/ 200454 w 619"/>
              <a:gd name="T49" fmla="*/ 74379 h 620"/>
              <a:gd name="T50" fmla="*/ 190055 w 619"/>
              <a:gd name="T51" fmla="*/ 106514 h 6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9" h="620">
                <a:moveTo>
                  <a:pt x="589" y="118"/>
                </a:moveTo>
                <a:lnTo>
                  <a:pt x="589" y="118"/>
                </a:lnTo>
                <a:cubicBezTo>
                  <a:pt x="574" y="132"/>
                  <a:pt x="559" y="148"/>
                  <a:pt x="530" y="177"/>
                </a:cubicBezTo>
                <a:cubicBezTo>
                  <a:pt x="515" y="191"/>
                  <a:pt x="471" y="191"/>
                  <a:pt x="457" y="177"/>
                </a:cubicBezTo>
                <a:cubicBezTo>
                  <a:pt x="427" y="148"/>
                  <a:pt x="427" y="118"/>
                  <a:pt x="457" y="89"/>
                </a:cubicBezTo>
                <a:cubicBezTo>
                  <a:pt x="471" y="59"/>
                  <a:pt x="500" y="30"/>
                  <a:pt x="500" y="30"/>
                </a:cubicBezTo>
                <a:cubicBezTo>
                  <a:pt x="427" y="0"/>
                  <a:pt x="353" y="15"/>
                  <a:pt x="294" y="74"/>
                </a:cubicBezTo>
                <a:cubicBezTo>
                  <a:pt x="250" y="118"/>
                  <a:pt x="236" y="191"/>
                  <a:pt x="250" y="265"/>
                </a:cubicBezTo>
                <a:cubicBezTo>
                  <a:pt x="44" y="471"/>
                  <a:pt x="44" y="471"/>
                  <a:pt x="44" y="471"/>
                </a:cubicBezTo>
                <a:cubicBezTo>
                  <a:pt x="0" y="501"/>
                  <a:pt x="0" y="560"/>
                  <a:pt x="44" y="589"/>
                </a:cubicBezTo>
                <a:cubicBezTo>
                  <a:pt x="74" y="619"/>
                  <a:pt x="118" y="619"/>
                  <a:pt x="147" y="589"/>
                </a:cubicBezTo>
                <a:cubicBezTo>
                  <a:pt x="368" y="368"/>
                  <a:pt x="368" y="368"/>
                  <a:pt x="368" y="368"/>
                </a:cubicBezTo>
                <a:cubicBezTo>
                  <a:pt x="427" y="398"/>
                  <a:pt x="500" y="383"/>
                  <a:pt x="545" y="324"/>
                </a:cubicBezTo>
                <a:cubicBezTo>
                  <a:pt x="603" y="280"/>
                  <a:pt x="618" y="191"/>
                  <a:pt x="589" y="118"/>
                </a:cubicBezTo>
                <a:close/>
                <a:moveTo>
                  <a:pt x="530" y="295"/>
                </a:moveTo>
                <a:lnTo>
                  <a:pt x="530" y="295"/>
                </a:lnTo>
                <a:cubicBezTo>
                  <a:pt x="471" y="339"/>
                  <a:pt x="412" y="353"/>
                  <a:pt x="353" y="324"/>
                </a:cubicBezTo>
                <a:cubicBezTo>
                  <a:pt x="118" y="560"/>
                  <a:pt x="118" y="560"/>
                  <a:pt x="118" y="560"/>
                </a:cubicBezTo>
                <a:cubicBezTo>
                  <a:pt x="103" y="574"/>
                  <a:pt x="88" y="574"/>
                  <a:pt x="74" y="560"/>
                </a:cubicBezTo>
                <a:cubicBezTo>
                  <a:pt x="44" y="545"/>
                  <a:pt x="44" y="515"/>
                  <a:pt x="74" y="501"/>
                </a:cubicBezTo>
                <a:cubicBezTo>
                  <a:pt x="294" y="265"/>
                  <a:pt x="294" y="265"/>
                  <a:pt x="294" y="265"/>
                </a:cubicBezTo>
                <a:cubicBezTo>
                  <a:pt x="265" y="221"/>
                  <a:pt x="280" y="148"/>
                  <a:pt x="324" y="103"/>
                </a:cubicBezTo>
                <a:cubicBezTo>
                  <a:pt x="353" y="74"/>
                  <a:pt x="383" y="59"/>
                  <a:pt x="427" y="59"/>
                </a:cubicBezTo>
                <a:cubicBezTo>
                  <a:pt x="383" y="103"/>
                  <a:pt x="383" y="162"/>
                  <a:pt x="427" y="206"/>
                </a:cubicBezTo>
                <a:cubicBezTo>
                  <a:pt x="457" y="236"/>
                  <a:pt x="530" y="236"/>
                  <a:pt x="559" y="206"/>
                </a:cubicBezTo>
                <a:cubicBezTo>
                  <a:pt x="559" y="236"/>
                  <a:pt x="545" y="280"/>
                  <a:pt x="530" y="295"/>
                </a:cubicBezTo>
                <a:close/>
              </a:path>
            </a:pathLst>
          </a:custGeom>
          <a:solidFill>
            <a:schemeClr val="accent5"/>
          </a:solidFill>
          <a:ln>
            <a:noFill/>
          </a:ln>
          <a:effectLst/>
          <a:extLst/>
        </p:spPr>
        <p:txBody>
          <a:bodyPr wrap="none" lIns="91408" tIns="45704" rIns="91408" bIns="45704" anchor="ctr"/>
          <a:lstStyle/>
          <a:p>
            <a:endParaRPr lang="en-US" sz="2700"/>
          </a:p>
        </p:txBody>
      </p:sp>
      <p:sp>
        <p:nvSpPr>
          <p:cNvPr id="14" name="Freeform 173"/>
          <p:cNvSpPr>
            <a:spLocks noChangeArrowheads="1"/>
          </p:cNvSpPr>
          <p:nvPr/>
        </p:nvSpPr>
        <p:spPr bwMode="auto">
          <a:xfrm>
            <a:off x="8482949" y="4298103"/>
            <a:ext cx="255523" cy="410539"/>
          </a:xfrm>
          <a:custGeom>
            <a:avLst/>
            <a:gdLst>
              <a:gd name="T0" fmla="*/ 73462 w 399"/>
              <a:gd name="T1" fmla="*/ 143507 h 634"/>
              <a:gd name="T2" fmla="*/ 73462 w 399"/>
              <a:gd name="T3" fmla="*/ 143507 h 634"/>
              <a:gd name="T4" fmla="*/ 63121 w 399"/>
              <a:gd name="T5" fmla="*/ 148555 h 634"/>
              <a:gd name="T6" fmla="*/ 63121 w 399"/>
              <a:gd name="T7" fmla="*/ 175237 h 634"/>
              <a:gd name="T8" fmla="*/ 73462 w 399"/>
              <a:gd name="T9" fmla="*/ 185694 h 634"/>
              <a:gd name="T10" fmla="*/ 78812 w 399"/>
              <a:gd name="T11" fmla="*/ 175237 h 634"/>
              <a:gd name="T12" fmla="*/ 78812 w 399"/>
              <a:gd name="T13" fmla="*/ 148555 h 634"/>
              <a:gd name="T14" fmla="*/ 73462 w 399"/>
              <a:gd name="T15" fmla="*/ 143507 h 634"/>
              <a:gd name="T16" fmla="*/ 125885 w 399"/>
              <a:gd name="T17" fmla="*/ 111416 h 634"/>
              <a:gd name="T18" fmla="*/ 125885 w 399"/>
              <a:gd name="T19" fmla="*/ 111416 h 634"/>
              <a:gd name="T20" fmla="*/ 125885 w 399"/>
              <a:gd name="T21" fmla="*/ 58412 h 634"/>
              <a:gd name="T22" fmla="*/ 73462 w 399"/>
              <a:gd name="T23" fmla="*/ 0 h 634"/>
              <a:gd name="T24" fmla="*/ 15691 w 399"/>
              <a:gd name="T25" fmla="*/ 58412 h 634"/>
              <a:gd name="T26" fmla="*/ 15691 w 399"/>
              <a:gd name="T27" fmla="*/ 111416 h 634"/>
              <a:gd name="T28" fmla="*/ 0 w 399"/>
              <a:gd name="T29" fmla="*/ 153964 h 634"/>
              <a:gd name="T30" fmla="*/ 73462 w 399"/>
              <a:gd name="T31" fmla="*/ 228241 h 634"/>
              <a:gd name="T32" fmla="*/ 141932 w 399"/>
              <a:gd name="T33" fmla="*/ 153964 h 634"/>
              <a:gd name="T34" fmla="*/ 125885 w 399"/>
              <a:gd name="T35" fmla="*/ 111416 h 634"/>
              <a:gd name="T36" fmla="*/ 31739 w 399"/>
              <a:gd name="T37" fmla="*/ 58412 h 634"/>
              <a:gd name="T38" fmla="*/ 31739 w 399"/>
              <a:gd name="T39" fmla="*/ 58412 h 634"/>
              <a:gd name="T40" fmla="*/ 73462 w 399"/>
              <a:gd name="T41" fmla="*/ 15865 h 634"/>
              <a:gd name="T42" fmla="*/ 115543 w 399"/>
              <a:gd name="T43" fmla="*/ 58412 h 634"/>
              <a:gd name="T44" fmla="*/ 115543 w 399"/>
              <a:gd name="T45" fmla="*/ 100960 h 634"/>
              <a:gd name="T46" fmla="*/ 73462 w 399"/>
              <a:gd name="T47" fmla="*/ 85095 h 634"/>
              <a:gd name="T48" fmla="*/ 31739 w 399"/>
              <a:gd name="T49" fmla="*/ 100960 h 634"/>
              <a:gd name="T50" fmla="*/ 31739 w 399"/>
              <a:gd name="T51" fmla="*/ 58412 h 634"/>
              <a:gd name="T52" fmla="*/ 73462 w 399"/>
              <a:gd name="T53" fmla="*/ 212376 h 634"/>
              <a:gd name="T54" fmla="*/ 73462 w 399"/>
              <a:gd name="T55" fmla="*/ 212376 h 634"/>
              <a:gd name="T56" fmla="*/ 15691 w 399"/>
              <a:gd name="T57" fmla="*/ 153964 h 634"/>
              <a:gd name="T58" fmla="*/ 73462 w 399"/>
              <a:gd name="T59" fmla="*/ 100960 h 634"/>
              <a:gd name="T60" fmla="*/ 125885 w 399"/>
              <a:gd name="T61" fmla="*/ 153964 h 634"/>
              <a:gd name="T62" fmla="*/ 73462 w 399"/>
              <a:gd name="T63" fmla="*/ 212376 h 6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9" h="634">
                <a:moveTo>
                  <a:pt x="206" y="398"/>
                </a:moveTo>
                <a:lnTo>
                  <a:pt x="206" y="398"/>
                </a:lnTo>
                <a:cubicBezTo>
                  <a:pt x="192" y="398"/>
                  <a:pt x="177" y="398"/>
                  <a:pt x="177" y="412"/>
                </a:cubicBezTo>
                <a:cubicBezTo>
                  <a:pt x="177" y="486"/>
                  <a:pt x="177" y="486"/>
                  <a:pt x="177" y="486"/>
                </a:cubicBezTo>
                <a:cubicBezTo>
                  <a:pt x="177" y="501"/>
                  <a:pt x="192" y="515"/>
                  <a:pt x="206" y="515"/>
                </a:cubicBezTo>
                <a:cubicBezTo>
                  <a:pt x="206" y="515"/>
                  <a:pt x="221" y="501"/>
                  <a:pt x="221" y="486"/>
                </a:cubicBezTo>
                <a:cubicBezTo>
                  <a:pt x="221" y="412"/>
                  <a:pt x="221" y="412"/>
                  <a:pt x="221" y="412"/>
                </a:cubicBezTo>
                <a:cubicBezTo>
                  <a:pt x="221" y="398"/>
                  <a:pt x="206" y="398"/>
                  <a:pt x="206" y="398"/>
                </a:cubicBezTo>
                <a:close/>
                <a:moveTo>
                  <a:pt x="353" y="309"/>
                </a:moveTo>
                <a:lnTo>
                  <a:pt x="353" y="309"/>
                </a:lnTo>
                <a:cubicBezTo>
                  <a:pt x="353" y="162"/>
                  <a:pt x="353" y="162"/>
                  <a:pt x="353" y="162"/>
                </a:cubicBezTo>
                <a:cubicBezTo>
                  <a:pt x="353" y="74"/>
                  <a:pt x="294" y="0"/>
                  <a:pt x="206" y="0"/>
                </a:cubicBezTo>
                <a:cubicBezTo>
                  <a:pt x="118" y="0"/>
                  <a:pt x="44" y="74"/>
                  <a:pt x="44" y="162"/>
                </a:cubicBezTo>
                <a:cubicBezTo>
                  <a:pt x="44" y="309"/>
                  <a:pt x="44" y="309"/>
                  <a:pt x="44" y="309"/>
                </a:cubicBezTo>
                <a:cubicBezTo>
                  <a:pt x="15" y="353"/>
                  <a:pt x="0" y="383"/>
                  <a:pt x="0" y="427"/>
                </a:cubicBezTo>
                <a:cubicBezTo>
                  <a:pt x="0" y="545"/>
                  <a:pt x="89" y="633"/>
                  <a:pt x="206" y="633"/>
                </a:cubicBezTo>
                <a:cubicBezTo>
                  <a:pt x="310" y="633"/>
                  <a:pt x="398" y="545"/>
                  <a:pt x="398" y="427"/>
                </a:cubicBezTo>
                <a:cubicBezTo>
                  <a:pt x="398" y="383"/>
                  <a:pt x="383" y="353"/>
                  <a:pt x="353" y="309"/>
                </a:cubicBezTo>
                <a:close/>
                <a:moveTo>
                  <a:pt x="89" y="162"/>
                </a:moveTo>
                <a:lnTo>
                  <a:pt x="89" y="162"/>
                </a:lnTo>
                <a:cubicBezTo>
                  <a:pt x="89" y="89"/>
                  <a:pt x="133" y="44"/>
                  <a:pt x="206" y="44"/>
                </a:cubicBezTo>
                <a:cubicBezTo>
                  <a:pt x="265" y="44"/>
                  <a:pt x="324" y="89"/>
                  <a:pt x="324" y="162"/>
                </a:cubicBezTo>
                <a:cubicBezTo>
                  <a:pt x="324" y="280"/>
                  <a:pt x="324" y="280"/>
                  <a:pt x="324" y="280"/>
                </a:cubicBezTo>
                <a:cubicBezTo>
                  <a:pt x="280" y="250"/>
                  <a:pt x="251" y="236"/>
                  <a:pt x="206" y="236"/>
                </a:cubicBezTo>
                <a:cubicBezTo>
                  <a:pt x="162" y="236"/>
                  <a:pt x="118" y="250"/>
                  <a:pt x="89" y="280"/>
                </a:cubicBezTo>
                <a:lnTo>
                  <a:pt x="89" y="162"/>
                </a:lnTo>
                <a:close/>
                <a:moveTo>
                  <a:pt x="206" y="589"/>
                </a:moveTo>
                <a:lnTo>
                  <a:pt x="206" y="589"/>
                </a:lnTo>
                <a:cubicBezTo>
                  <a:pt x="118" y="589"/>
                  <a:pt x="44" y="515"/>
                  <a:pt x="44" y="427"/>
                </a:cubicBezTo>
                <a:cubicBezTo>
                  <a:pt x="44" y="339"/>
                  <a:pt x="118" y="280"/>
                  <a:pt x="206" y="280"/>
                </a:cubicBezTo>
                <a:cubicBezTo>
                  <a:pt x="280" y="280"/>
                  <a:pt x="353" y="353"/>
                  <a:pt x="353" y="427"/>
                </a:cubicBezTo>
                <a:cubicBezTo>
                  <a:pt x="353" y="515"/>
                  <a:pt x="294" y="589"/>
                  <a:pt x="206" y="589"/>
                </a:cubicBezTo>
                <a:close/>
              </a:path>
            </a:pathLst>
          </a:custGeom>
          <a:solidFill>
            <a:schemeClr val="accent5"/>
          </a:solidFill>
          <a:ln>
            <a:noFill/>
          </a:ln>
          <a:effectLst/>
          <a:extLst/>
        </p:spPr>
        <p:txBody>
          <a:bodyPr wrap="none" lIns="91408" tIns="45704" rIns="91408" bIns="45704" anchor="ctr"/>
          <a:lstStyle/>
          <a:p>
            <a:endParaRPr lang="en-US" sz="2700"/>
          </a:p>
        </p:txBody>
      </p:sp>
      <p:sp>
        <p:nvSpPr>
          <p:cNvPr id="15" name="Freeform 174"/>
          <p:cNvSpPr>
            <a:spLocks noChangeArrowheads="1"/>
          </p:cNvSpPr>
          <p:nvPr/>
        </p:nvSpPr>
        <p:spPr bwMode="auto">
          <a:xfrm>
            <a:off x="7827110" y="4298103"/>
            <a:ext cx="255523" cy="410539"/>
          </a:xfrm>
          <a:custGeom>
            <a:avLst/>
            <a:gdLst>
              <a:gd name="T0" fmla="*/ 68470 w 399"/>
              <a:gd name="T1" fmla="*/ 143507 h 634"/>
              <a:gd name="T2" fmla="*/ 68470 w 399"/>
              <a:gd name="T3" fmla="*/ 143507 h 634"/>
              <a:gd name="T4" fmla="*/ 63121 w 399"/>
              <a:gd name="T5" fmla="*/ 148555 h 634"/>
              <a:gd name="T6" fmla="*/ 63121 w 399"/>
              <a:gd name="T7" fmla="*/ 175237 h 634"/>
              <a:gd name="T8" fmla="*/ 68470 w 399"/>
              <a:gd name="T9" fmla="*/ 185694 h 634"/>
              <a:gd name="T10" fmla="*/ 78812 w 399"/>
              <a:gd name="T11" fmla="*/ 175237 h 634"/>
              <a:gd name="T12" fmla="*/ 78812 w 399"/>
              <a:gd name="T13" fmla="*/ 148555 h 634"/>
              <a:gd name="T14" fmla="*/ 68470 w 399"/>
              <a:gd name="T15" fmla="*/ 143507 h 634"/>
              <a:gd name="T16" fmla="*/ 68470 w 399"/>
              <a:gd name="T17" fmla="*/ 85095 h 634"/>
              <a:gd name="T18" fmla="*/ 68470 w 399"/>
              <a:gd name="T19" fmla="*/ 85095 h 634"/>
              <a:gd name="T20" fmla="*/ 26389 w 399"/>
              <a:gd name="T21" fmla="*/ 100960 h 634"/>
              <a:gd name="T22" fmla="*/ 26389 w 399"/>
              <a:gd name="T23" fmla="*/ 58412 h 634"/>
              <a:gd name="T24" fmla="*/ 68470 w 399"/>
              <a:gd name="T25" fmla="*/ 15865 h 634"/>
              <a:gd name="T26" fmla="*/ 110194 w 399"/>
              <a:gd name="T27" fmla="*/ 58412 h 634"/>
              <a:gd name="T28" fmla="*/ 126241 w 399"/>
              <a:gd name="T29" fmla="*/ 58412 h 634"/>
              <a:gd name="T30" fmla="*/ 68470 w 399"/>
              <a:gd name="T31" fmla="*/ 0 h 634"/>
              <a:gd name="T32" fmla="*/ 16048 w 399"/>
              <a:gd name="T33" fmla="*/ 58412 h 634"/>
              <a:gd name="T34" fmla="*/ 16048 w 399"/>
              <a:gd name="T35" fmla="*/ 111416 h 634"/>
              <a:gd name="T36" fmla="*/ 0 w 399"/>
              <a:gd name="T37" fmla="*/ 153964 h 634"/>
              <a:gd name="T38" fmla="*/ 68470 w 399"/>
              <a:gd name="T39" fmla="*/ 228241 h 634"/>
              <a:gd name="T40" fmla="*/ 141932 w 399"/>
              <a:gd name="T41" fmla="*/ 153964 h 634"/>
              <a:gd name="T42" fmla="*/ 68470 w 399"/>
              <a:gd name="T43" fmla="*/ 85095 h 634"/>
              <a:gd name="T44" fmla="*/ 68470 w 399"/>
              <a:gd name="T45" fmla="*/ 212376 h 634"/>
              <a:gd name="T46" fmla="*/ 68470 w 399"/>
              <a:gd name="T47" fmla="*/ 212376 h 634"/>
              <a:gd name="T48" fmla="*/ 16048 w 399"/>
              <a:gd name="T49" fmla="*/ 153964 h 634"/>
              <a:gd name="T50" fmla="*/ 68470 w 399"/>
              <a:gd name="T51" fmla="*/ 100960 h 634"/>
              <a:gd name="T52" fmla="*/ 126241 w 399"/>
              <a:gd name="T53" fmla="*/ 153964 h 634"/>
              <a:gd name="T54" fmla="*/ 68470 w 399"/>
              <a:gd name="T55" fmla="*/ 212376 h 6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9" h="634">
                <a:moveTo>
                  <a:pt x="192" y="398"/>
                </a:moveTo>
                <a:lnTo>
                  <a:pt x="192" y="398"/>
                </a:lnTo>
                <a:cubicBezTo>
                  <a:pt x="192" y="398"/>
                  <a:pt x="177" y="398"/>
                  <a:pt x="177" y="412"/>
                </a:cubicBezTo>
                <a:cubicBezTo>
                  <a:pt x="177" y="486"/>
                  <a:pt x="177" y="486"/>
                  <a:pt x="177" y="486"/>
                </a:cubicBezTo>
                <a:cubicBezTo>
                  <a:pt x="177" y="501"/>
                  <a:pt x="192" y="515"/>
                  <a:pt x="192" y="515"/>
                </a:cubicBezTo>
                <a:cubicBezTo>
                  <a:pt x="207" y="515"/>
                  <a:pt x="221" y="501"/>
                  <a:pt x="221" y="486"/>
                </a:cubicBezTo>
                <a:cubicBezTo>
                  <a:pt x="221" y="412"/>
                  <a:pt x="221" y="412"/>
                  <a:pt x="221" y="412"/>
                </a:cubicBezTo>
                <a:cubicBezTo>
                  <a:pt x="221" y="398"/>
                  <a:pt x="207" y="398"/>
                  <a:pt x="192" y="398"/>
                </a:cubicBezTo>
                <a:close/>
                <a:moveTo>
                  <a:pt x="192" y="236"/>
                </a:moveTo>
                <a:lnTo>
                  <a:pt x="192" y="236"/>
                </a:lnTo>
                <a:cubicBezTo>
                  <a:pt x="148" y="236"/>
                  <a:pt x="118" y="250"/>
                  <a:pt x="74" y="280"/>
                </a:cubicBezTo>
                <a:cubicBezTo>
                  <a:pt x="74" y="162"/>
                  <a:pt x="74" y="162"/>
                  <a:pt x="74" y="162"/>
                </a:cubicBezTo>
                <a:cubicBezTo>
                  <a:pt x="74" y="89"/>
                  <a:pt x="133" y="44"/>
                  <a:pt x="192" y="44"/>
                </a:cubicBezTo>
                <a:cubicBezTo>
                  <a:pt x="266" y="44"/>
                  <a:pt x="309" y="89"/>
                  <a:pt x="309" y="162"/>
                </a:cubicBezTo>
                <a:cubicBezTo>
                  <a:pt x="354" y="162"/>
                  <a:pt x="354" y="162"/>
                  <a:pt x="354" y="162"/>
                </a:cubicBezTo>
                <a:cubicBezTo>
                  <a:pt x="354" y="74"/>
                  <a:pt x="280" y="0"/>
                  <a:pt x="192" y="0"/>
                </a:cubicBezTo>
                <a:cubicBezTo>
                  <a:pt x="104" y="0"/>
                  <a:pt x="45" y="74"/>
                  <a:pt x="45" y="162"/>
                </a:cubicBezTo>
                <a:cubicBezTo>
                  <a:pt x="45" y="309"/>
                  <a:pt x="45" y="309"/>
                  <a:pt x="45" y="309"/>
                </a:cubicBezTo>
                <a:cubicBezTo>
                  <a:pt x="15" y="353"/>
                  <a:pt x="0" y="383"/>
                  <a:pt x="0" y="427"/>
                </a:cubicBezTo>
                <a:cubicBezTo>
                  <a:pt x="0" y="545"/>
                  <a:pt x="89" y="633"/>
                  <a:pt x="192" y="633"/>
                </a:cubicBezTo>
                <a:cubicBezTo>
                  <a:pt x="309" y="633"/>
                  <a:pt x="398" y="545"/>
                  <a:pt x="398" y="427"/>
                </a:cubicBezTo>
                <a:cubicBezTo>
                  <a:pt x="398" y="324"/>
                  <a:pt x="309" y="236"/>
                  <a:pt x="192" y="236"/>
                </a:cubicBezTo>
                <a:close/>
                <a:moveTo>
                  <a:pt x="192" y="589"/>
                </a:moveTo>
                <a:lnTo>
                  <a:pt x="192" y="589"/>
                </a:lnTo>
                <a:cubicBezTo>
                  <a:pt x="104" y="589"/>
                  <a:pt x="45" y="515"/>
                  <a:pt x="45" y="427"/>
                </a:cubicBezTo>
                <a:cubicBezTo>
                  <a:pt x="45" y="339"/>
                  <a:pt x="104" y="280"/>
                  <a:pt x="192" y="280"/>
                </a:cubicBezTo>
                <a:cubicBezTo>
                  <a:pt x="280" y="280"/>
                  <a:pt x="354" y="339"/>
                  <a:pt x="354" y="427"/>
                </a:cubicBezTo>
                <a:cubicBezTo>
                  <a:pt x="354" y="515"/>
                  <a:pt x="280" y="589"/>
                  <a:pt x="192" y="589"/>
                </a:cubicBezTo>
                <a:close/>
              </a:path>
            </a:pathLst>
          </a:custGeom>
          <a:solidFill>
            <a:schemeClr val="accent5"/>
          </a:solidFill>
          <a:ln>
            <a:noFill/>
          </a:ln>
          <a:effectLst/>
          <a:extLst/>
        </p:spPr>
        <p:txBody>
          <a:bodyPr wrap="none" lIns="91408" tIns="45704" rIns="91408" bIns="45704" anchor="ctr"/>
          <a:lstStyle/>
          <a:p>
            <a:endParaRPr lang="en-US" sz="2700"/>
          </a:p>
        </p:txBody>
      </p:sp>
      <p:sp>
        <p:nvSpPr>
          <p:cNvPr id="16" name="Freeform 175"/>
          <p:cNvSpPr>
            <a:spLocks noChangeArrowheads="1"/>
          </p:cNvSpPr>
          <p:nvPr/>
        </p:nvSpPr>
        <p:spPr bwMode="auto">
          <a:xfrm>
            <a:off x="7094613" y="4298103"/>
            <a:ext cx="398614" cy="410539"/>
          </a:xfrm>
          <a:custGeom>
            <a:avLst/>
            <a:gdLst>
              <a:gd name="T0" fmla="*/ 126584 w 619"/>
              <a:gd name="T1" fmla="*/ 116825 h 634"/>
              <a:gd name="T2" fmla="*/ 126584 w 619"/>
              <a:gd name="T3" fmla="*/ 116825 h 634"/>
              <a:gd name="T4" fmla="*/ 137342 w 619"/>
              <a:gd name="T5" fmla="*/ 68869 h 634"/>
              <a:gd name="T6" fmla="*/ 73870 w 619"/>
              <a:gd name="T7" fmla="*/ 0 h 634"/>
              <a:gd name="T8" fmla="*/ 10399 w 619"/>
              <a:gd name="T9" fmla="*/ 68869 h 634"/>
              <a:gd name="T10" fmla="*/ 26177 w 619"/>
              <a:gd name="T11" fmla="*/ 116825 h 634"/>
              <a:gd name="T12" fmla="*/ 0 w 619"/>
              <a:gd name="T13" fmla="*/ 153964 h 634"/>
              <a:gd name="T14" fmla="*/ 0 w 619"/>
              <a:gd name="T15" fmla="*/ 185694 h 634"/>
              <a:gd name="T16" fmla="*/ 42314 w 619"/>
              <a:gd name="T17" fmla="*/ 228241 h 634"/>
              <a:gd name="T18" fmla="*/ 110806 w 619"/>
              <a:gd name="T19" fmla="*/ 228241 h 634"/>
              <a:gd name="T20" fmla="*/ 153120 w 619"/>
              <a:gd name="T21" fmla="*/ 185694 h 634"/>
              <a:gd name="T22" fmla="*/ 153120 w 619"/>
              <a:gd name="T23" fmla="*/ 153964 h 634"/>
              <a:gd name="T24" fmla="*/ 126584 w 619"/>
              <a:gd name="T25" fmla="*/ 116825 h 634"/>
              <a:gd name="T26" fmla="*/ 26177 w 619"/>
              <a:gd name="T27" fmla="*/ 68869 h 634"/>
              <a:gd name="T28" fmla="*/ 26177 w 619"/>
              <a:gd name="T29" fmla="*/ 68869 h 634"/>
              <a:gd name="T30" fmla="*/ 73870 w 619"/>
              <a:gd name="T31" fmla="*/ 15865 h 634"/>
              <a:gd name="T32" fmla="*/ 126584 w 619"/>
              <a:gd name="T33" fmla="*/ 68869 h 634"/>
              <a:gd name="T34" fmla="*/ 73870 w 619"/>
              <a:gd name="T35" fmla="*/ 127282 h 634"/>
              <a:gd name="T36" fmla="*/ 26177 w 619"/>
              <a:gd name="T37" fmla="*/ 68869 h 634"/>
              <a:gd name="T38" fmla="*/ 137342 w 619"/>
              <a:gd name="T39" fmla="*/ 180646 h 634"/>
              <a:gd name="T40" fmla="*/ 137342 w 619"/>
              <a:gd name="T41" fmla="*/ 180646 h 634"/>
              <a:gd name="T42" fmla="*/ 105427 w 619"/>
              <a:gd name="T43" fmla="*/ 212376 h 634"/>
              <a:gd name="T44" fmla="*/ 47334 w 619"/>
              <a:gd name="T45" fmla="*/ 212376 h 634"/>
              <a:gd name="T46" fmla="*/ 10399 w 619"/>
              <a:gd name="T47" fmla="*/ 180646 h 634"/>
              <a:gd name="T48" fmla="*/ 10399 w 619"/>
              <a:gd name="T49" fmla="*/ 159372 h 634"/>
              <a:gd name="T50" fmla="*/ 36935 w 619"/>
              <a:gd name="T51" fmla="*/ 127282 h 634"/>
              <a:gd name="T52" fmla="*/ 73870 w 619"/>
              <a:gd name="T53" fmla="*/ 143507 h 634"/>
              <a:gd name="T54" fmla="*/ 110806 w 619"/>
              <a:gd name="T55" fmla="*/ 127282 h 634"/>
              <a:gd name="T56" fmla="*/ 137342 w 619"/>
              <a:gd name="T57" fmla="*/ 159372 h 634"/>
              <a:gd name="T58" fmla="*/ 137342 w 619"/>
              <a:gd name="T59" fmla="*/ 180646 h 634"/>
              <a:gd name="T60" fmla="*/ 158140 w 619"/>
              <a:gd name="T61" fmla="*/ 58412 h 634"/>
              <a:gd name="T62" fmla="*/ 158140 w 619"/>
              <a:gd name="T63" fmla="*/ 58412 h 634"/>
              <a:gd name="T64" fmla="*/ 216232 w 619"/>
              <a:gd name="T65" fmla="*/ 58412 h 634"/>
              <a:gd name="T66" fmla="*/ 221611 w 619"/>
              <a:gd name="T67" fmla="*/ 47595 h 634"/>
              <a:gd name="T68" fmla="*/ 216232 w 619"/>
              <a:gd name="T69" fmla="*/ 42547 h 634"/>
              <a:gd name="T70" fmla="*/ 158140 w 619"/>
              <a:gd name="T71" fmla="*/ 42547 h 634"/>
              <a:gd name="T72" fmla="*/ 153120 w 619"/>
              <a:gd name="T73" fmla="*/ 47595 h 634"/>
              <a:gd name="T74" fmla="*/ 158140 w 619"/>
              <a:gd name="T75" fmla="*/ 58412 h 634"/>
              <a:gd name="T76" fmla="*/ 216232 w 619"/>
              <a:gd name="T77" fmla="*/ 169829 h 634"/>
              <a:gd name="T78" fmla="*/ 216232 w 619"/>
              <a:gd name="T79" fmla="*/ 169829 h 634"/>
              <a:gd name="T80" fmla="*/ 174277 w 619"/>
              <a:gd name="T81" fmla="*/ 169829 h 634"/>
              <a:gd name="T82" fmla="*/ 168898 w 619"/>
              <a:gd name="T83" fmla="*/ 175237 h 634"/>
              <a:gd name="T84" fmla="*/ 174277 w 619"/>
              <a:gd name="T85" fmla="*/ 185694 h 634"/>
              <a:gd name="T86" fmla="*/ 216232 w 619"/>
              <a:gd name="T87" fmla="*/ 185694 h 634"/>
              <a:gd name="T88" fmla="*/ 221611 w 619"/>
              <a:gd name="T89" fmla="*/ 175237 h 634"/>
              <a:gd name="T90" fmla="*/ 216232 w 619"/>
              <a:gd name="T91" fmla="*/ 169829 h 634"/>
              <a:gd name="T92" fmla="*/ 216232 w 619"/>
              <a:gd name="T93" fmla="*/ 85095 h 634"/>
              <a:gd name="T94" fmla="*/ 216232 w 619"/>
              <a:gd name="T95" fmla="*/ 85095 h 634"/>
              <a:gd name="T96" fmla="*/ 158140 w 619"/>
              <a:gd name="T97" fmla="*/ 85095 h 634"/>
              <a:gd name="T98" fmla="*/ 153120 w 619"/>
              <a:gd name="T99" fmla="*/ 90143 h 634"/>
              <a:gd name="T100" fmla="*/ 158140 w 619"/>
              <a:gd name="T101" fmla="*/ 100960 h 634"/>
              <a:gd name="T102" fmla="*/ 216232 w 619"/>
              <a:gd name="T103" fmla="*/ 100960 h 634"/>
              <a:gd name="T104" fmla="*/ 221611 w 619"/>
              <a:gd name="T105" fmla="*/ 90143 h 634"/>
              <a:gd name="T106" fmla="*/ 216232 w 619"/>
              <a:gd name="T107" fmla="*/ 85095 h 634"/>
              <a:gd name="T108" fmla="*/ 216232 w 619"/>
              <a:gd name="T109" fmla="*/ 127282 h 634"/>
              <a:gd name="T110" fmla="*/ 216232 w 619"/>
              <a:gd name="T111" fmla="*/ 127282 h 634"/>
              <a:gd name="T112" fmla="*/ 174277 w 619"/>
              <a:gd name="T113" fmla="*/ 127282 h 634"/>
              <a:gd name="T114" fmla="*/ 168898 w 619"/>
              <a:gd name="T115" fmla="*/ 132690 h 634"/>
              <a:gd name="T116" fmla="*/ 174277 w 619"/>
              <a:gd name="T117" fmla="*/ 143507 h 634"/>
              <a:gd name="T118" fmla="*/ 216232 w 619"/>
              <a:gd name="T119" fmla="*/ 143507 h 634"/>
              <a:gd name="T120" fmla="*/ 221611 w 619"/>
              <a:gd name="T121" fmla="*/ 132690 h 634"/>
              <a:gd name="T122" fmla="*/ 216232 w 619"/>
              <a:gd name="T123" fmla="*/ 127282 h 6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9" h="634">
                <a:moveTo>
                  <a:pt x="353" y="324"/>
                </a:moveTo>
                <a:lnTo>
                  <a:pt x="353" y="324"/>
                </a:lnTo>
                <a:cubicBezTo>
                  <a:pt x="368" y="280"/>
                  <a:pt x="383" y="250"/>
                  <a:pt x="383" y="191"/>
                </a:cubicBezTo>
                <a:cubicBezTo>
                  <a:pt x="383" y="89"/>
                  <a:pt x="309" y="0"/>
                  <a:pt x="206" y="0"/>
                </a:cubicBezTo>
                <a:cubicBezTo>
                  <a:pt x="118" y="0"/>
                  <a:pt x="29" y="89"/>
                  <a:pt x="29" y="191"/>
                </a:cubicBezTo>
                <a:cubicBezTo>
                  <a:pt x="29" y="250"/>
                  <a:pt x="44" y="280"/>
                  <a:pt x="73" y="324"/>
                </a:cubicBezTo>
                <a:cubicBezTo>
                  <a:pt x="29" y="339"/>
                  <a:pt x="0" y="383"/>
                  <a:pt x="0" y="427"/>
                </a:cubicBezTo>
                <a:cubicBezTo>
                  <a:pt x="0" y="515"/>
                  <a:pt x="0" y="515"/>
                  <a:pt x="0" y="515"/>
                </a:cubicBezTo>
                <a:cubicBezTo>
                  <a:pt x="0" y="574"/>
                  <a:pt x="44" y="633"/>
                  <a:pt x="118" y="633"/>
                </a:cubicBezTo>
                <a:cubicBezTo>
                  <a:pt x="309" y="633"/>
                  <a:pt x="309" y="633"/>
                  <a:pt x="309" y="633"/>
                </a:cubicBezTo>
                <a:cubicBezTo>
                  <a:pt x="368" y="633"/>
                  <a:pt x="427" y="574"/>
                  <a:pt x="427" y="515"/>
                </a:cubicBezTo>
                <a:cubicBezTo>
                  <a:pt x="427" y="427"/>
                  <a:pt x="427" y="427"/>
                  <a:pt x="427" y="427"/>
                </a:cubicBezTo>
                <a:cubicBezTo>
                  <a:pt x="427" y="383"/>
                  <a:pt x="398" y="339"/>
                  <a:pt x="353" y="324"/>
                </a:cubicBezTo>
                <a:close/>
                <a:moveTo>
                  <a:pt x="73" y="191"/>
                </a:moveTo>
                <a:lnTo>
                  <a:pt x="73" y="191"/>
                </a:lnTo>
                <a:cubicBezTo>
                  <a:pt x="73" y="103"/>
                  <a:pt x="132" y="44"/>
                  <a:pt x="206" y="44"/>
                </a:cubicBezTo>
                <a:cubicBezTo>
                  <a:pt x="280" y="44"/>
                  <a:pt x="353" y="103"/>
                  <a:pt x="353" y="191"/>
                </a:cubicBezTo>
                <a:cubicBezTo>
                  <a:pt x="353" y="280"/>
                  <a:pt x="280" y="353"/>
                  <a:pt x="206" y="353"/>
                </a:cubicBezTo>
                <a:cubicBezTo>
                  <a:pt x="132" y="353"/>
                  <a:pt x="73" y="280"/>
                  <a:pt x="73" y="191"/>
                </a:cubicBezTo>
                <a:close/>
                <a:moveTo>
                  <a:pt x="383" y="501"/>
                </a:moveTo>
                <a:lnTo>
                  <a:pt x="383" y="501"/>
                </a:lnTo>
                <a:cubicBezTo>
                  <a:pt x="383" y="545"/>
                  <a:pt x="339" y="589"/>
                  <a:pt x="294" y="589"/>
                </a:cubicBezTo>
                <a:cubicBezTo>
                  <a:pt x="132" y="589"/>
                  <a:pt x="132" y="589"/>
                  <a:pt x="132" y="589"/>
                </a:cubicBezTo>
                <a:cubicBezTo>
                  <a:pt x="73" y="589"/>
                  <a:pt x="29" y="545"/>
                  <a:pt x="29" y="501"/>
                </a:cubicBezTo>
                <a:cubicBezTo>
                  <a:pt x="29" y="442"/>
                  <a:pt x="29" y="442"/>
                  <a:pt x="29" y="442"/>
                </a:cubicBezTo>
                <a:cubicBezTo>
                  <a:pt x="29" y="398"/>
                  <a:pt x="59" y="368"/>
                  <a:pt x="103" y="353"/>
                </a:cubicBezTo>
                <a:cubicBezTo>
                  <a:pt x="132" y="383"/>
                  <a:pt x="177" y="398"/>
                  <a:pt x="206" y="398"/>
                </a:cubicBezTo>
                <a:cubicBezTo>
                  <a:pt x="250" y="398"/>
                  <a:pt x="280" y="383"/>
                  <a:pt x="309" y="353"/>
                </a:cubicBezTo>
                <a:cubicBezTo>
                  <a:pt x="353" y="368"/>
                  <a:pt x="383" y="398"/>
                  <a:pt x="383" y="442"/>
                </a:cubicBezTo>
                <a:lnTo>
                  <a:pt x="383" y="501"/>
                </a:lnTo>
                <a:close/>
                <a:moveTo>
                  <a:pt x="441" y="162"/>
                </a:moveTo>
                <a:lnTo>
                  <a:pt x="441" y="162"/>
                </a:lnTo>
                <a:cubicBezTo>
                  <a:pt x="603" y="162"/>
                  <a:pt x="603" y="162"/>
                  <a:pt x="603" y="162"/>
                </a:cubicBezTo>
                <a:cubicBezTo>
                  <a:pt x="618" y="162"/>
                  <a:pt x="618" y="148"/>
                  <a:pt x="618" y="132"/>
                </a:cubicBezTo>
                <a:cubicBezTo>
                  <a:pt x="618" y="132"/>
                  <a:pt x="618" y="118"/>
                  <a:pt x="603" y="118"/>
                </a:cubicBezTo>
                <a:cubicBezTo>
                  <a:pt x="441" y="118"/>
                  <a:pt x="441" y="118"/>
                  <a:pt x="441" y="118"/>
                </a:cubicBezTo>
                <a:lnTo>
                  <a:pt x="427" y="132"/>
                </a:lnTo>
                <a:cubicBezTo>
                  <a:pt x="427" y="148"/>
                  <a:pt x="441" y="162"/>
                  <a:pt x="441" y="162"/>
                </a:cubicBezTo>
                <a:close/>
                <a:moveTo>
                  <a:pt x="603" y="471"/>
                </a:moveTo>
                <a:lnTo>
                  <a:pt x="603" y="471"/>
                </a:lnTo>
                <a:cubicBezTo>
                  <a:pt x="486" y="471"/>
                  <a:pt x="486" y="471"/>
                  <a:pt x="486" y="471"/>
                </a:cubicBezTo>
                <a:cubicBezTo>
                  <a:pt x="471" y="471"/>
                  <a:pt x="471" y="486"/>
                  <a:pt x="471" y="486"/>
                </a:cubicBezTo>
                <a:cubicBezTo>
                  <a:pt x="471" y="501"/>
                  <a:pt x="471" y="515"/>
                  <a:pt x="486" y="515"/>
                </a:cubicBezTo>
                <a:cubicBezTo>
                  <a:pt x="603" y="515"/>
                  <a:pt x="603" y="515"/>
                  <a:pt x="603" y="515"/>
                </a:cubicBezTo>
                <a:cubicBezTo>
                  <a:pt x="618" y="515"/>
                  <a:pt x="618" y="501"/>
                  <a:pt x="618" y="486"/>
                </a:cubicBezTo>
                <a:cubicBezTo>
                  <a:pt x="618" y="486"/>
                  <a:pt x="618" y="471"/>
                  <a:pt x="603" y="471"/>
                </a:cubicBezTo>
                <a:close/>
                <a:moveTo>
                  <a:pt x="603" y="236"/>
                </a:moveTo>
                <a:lnTo>
                  <a:pt x="603" y="236"/>
                </a:lnTo>
                <a:cubicBezTo>
                  <a:pt x="441" y="236"/>
                  <a:pt x="441" y="236"/>
                  <a:pt x="441" y="236"/>
                </a:cubicBezTo>
                <a:lnTo>
                  <a:pt x="427" y="250"/>
                </a:lnTo>
                <a:cubicBezTo>
                  <a:pt x="427" y="265"/>
                  <a:pt x="441" y="280"/>
                  <a:pt x="441" y="280"/>
                </a:cubicBezTo>
                <a:cubicBezTo>
                  <a:pt x="603" y="280"/>
                  <a:pt x="603" y="280"/>
                  <a:pt x="603" y="280"/>
                </a:cubicBezTo>
                <a:cubicBezTo>
                  <a:pt x="618" y="280"/>
                  <a:pt x="618" y="265"/>
                  <a:pt x="618" y="250"/>
                </a:cubicBezTo>
                <a:cubicBezTo>
                  <a:pt x="618" y="250"/>
                  <a:pt x="618" y="236"/>
                  <a:pt x="603" y="236"/>
                </a:cubicBezTo>
                <a:close/>
                <a:moveTo>
                  <a:pt x="603" y="353"/>
                </a:moveTo>
                <a:lnTo>
                  <a:pt x="603" y="353"/>
                </a:lnTo>
                <a:cubicBezTo>
                  <a:pt x="486" y="353"/>
                  <a:pt x="486" y="353"/>
                  <a:pt x="486" y="353"/>
                </a:cubicBezTo>
                <a:cubicBezTo>
                  <a:pt x="471" y="353"/>
                  <a:pt x="471" y="368"/>
                  <a:pt x="471" y="368"/>
                </a:cubicBezTo>
                <a:cubicBezTo>
                  <a:pt x="471" y="383"/>
                  <a:pt x="471" y="398"/>
                  <a:pt x="486" y="398"/>
                </a:cubicBezTo>
                <a:cubicBezTo>
                  <a:pt x="603" y="398"/>
                  <a:pt x="603" y="398"/>
                  <a:pt x="603" y="398"/>
                </a:cubicBezTo>
                <a:cubicBezTo>
                  <a:pt x="618" y="398"/>
                  <a:pt x="618" y="383"/>
                  <a:pt x="618" y="368"/>
                </a:cubicBezTo>
                <a:cubicBezTo>
                  <a:pt x="618" y="368"/>
                  <a:pt x="618" y="353"/>
                  <a:pt x="603" y="353"/>
                </a:cubicBezTo>
                <a:close/>
              </a:path>
            </a:pathLst>
          </a:custGeom>
          <a:solidFill>
            <a:schemeClr val="accent5"/>
          </a:solidFill>
          <a:ln>
            <a:noFill/>
          </a:ln>
          <a:effectLst/>
          <a:extLst/>
        </p:spPr>
        <p:txBody>
          <a:bodyPr wrap="none" lIns="91408" tIns="45704" rIns="91408" bIns="45704" anchor="ctr"/>
          <a:lstStyle/>
          <a:p>
            <a:endParaRPr lang="en-US" sz="2700"/>
          </a:p>
        </p:txBody>
      </p:sp>
      <p:sp>
        <p:nvSpPr>
          <p:cNvPr id="17" name="Freeform 176"/>
          <p:cNvSpPr>
            <a:spLocks noChangeArrowheads="1"/>
          </p:cNvSpPr>
          <p:nvPr/>
        </p:nvSpPr>
        <p:spPr bwMode="auto">
          <a:xfrm>
            <a:off x="6491582" y="4298103"/>
            <a:ext cx="277668" cy="410539"/>
          </a:xfrm>
          <a:custGeom>
            <a:avLst/>
            <a:gdLst>
              <a:gd name="T0" fmla="*/ 127887 w 428"/>
              <a:gd name="T1" fmla="*/ 116825 h 634"/>
              <a:gd name="T2" fmla="*/ 127887 w 428"/>
              <a:gd name="T3" fmla="*/ 116825 h 634"/>
              <a:gd name="T4" fmla="*/ 143783 w 428"/>
              <a:gd name="T5" fmla="*/ 68869 h 634"/>
              <a:gd name="T6" fmla="*/ 79839 w 428"/>
              <a:gd name="T7" fmla="*/ 0 h 634"/>
              <a:gd name="T8" fmla="*/ 16257 w 428"/>
              <a:gd name="T9" fmla="*/ 68869 h 634"/>
              <a:gd name="T10" fmla="*/ 26734 w 428"/>
              <a:gd name="T11" fmla="*/ 116825 h 634"/>
              <a:gd name="T12" fmla="*/ 0 w 428"/>
              <a:gd name="T13" fmla="*/ 153964 h 634"/>
              <a:gd name="T14" fmla="*/ 0 w 428"/>
              <a:gd name="T15" fmla="*/ 185694 h 634"/>
              <a:gd name="T16" fmla="*/ 42629 w 428"/>
              <a:gd name="T17" fmla="*/ 228241 h 634"/>
              <a:gd name="T18" fmla="*/ 111631 w 428"/>
              <a:gd name="T19" fmla="*/ 228241 h 634"/>
              <a:gd name="T20" fmla="*/ 154260 w 428"/>
              <a:gd name="T21" fmla="*/ 185694 h 634"/>
              <a:gd name="T22" fmla="*/ 154260 w 428"/>
              <a:gd name="T23" fmla="*/ 153964 h 634"/>
              <a:gd name="T24" fmla="*/ 127887 w 428"/>
              <a:gd name="T25" fmla="*/ 116825 h 634"/>
              <a:gd name="T26" fmla="*/ 26734 w 428"/>
              <a:gd name="T27" fmla="*/ 68869 h 634"/>
              <a:gd name="T28" fmla="*/ 26734 w 428"/>
              <a:gd name="T29" fmla="*/ 68869 h 634"/>
              <a:gd name="T30" fmla="*/ 79839 w 428"/>
              <a:gd name="T31" fmla="*/ 15865 h 634"/>
              <a:gd name="T32" fmla="*/ 127887 w 428"/>
              <a:gd name="T33" fmla="*/ 68869 h 634"/>
              <a:gd name="T34" fmla="*/ 79839 w 428"/>
              <a:gd name="T35" fmla="*/ 127282 h 634"/>
              <a:gd name="T36" fmla="*/ 26734 w 428"/>
              <a:gd name="T37" fmla="*/ 68869 h 634"/>
              <a:gd name="T38" fmla="*/ 143783 w 428"/>
              <a:gd name="T39" fmla="*/ 180646 h 634"/>
              <a:gd name="T40" fmla="*/ 143783 w 428"/>
              <a:gd name="T41" fmla="*/ 180646 h 634"/>
              <a:gd name="T42" fmla="*/ 106573 w 428"/>
              <a:gd name="T43" fmla="*/ 212376 h 634"/>
              <a:gd name="T44" fmla="*/ 48048 w 428"/>
              <a:gd name="T45" fmla="*/ 212376 h 634"/>
              <a:gd name="T46" fmla="*/ 16257 w 428"/>
              <a:gd name="T47" fmla="*/ 180646 h 634"/>
              <a:gd name="T48" fmla="*/ 16257 w 428"/>
              <a:gd name="T49" fmla="*/ 159372 h 634"/>
              <a:gd name="T50" fmla="*/ 42629 w 428"/>
              <a:gd name="T51" fmla="*/ 127282 h 634"/>
              <a:gd name="T52" fmla="*/ 79839 w 428"/>
              <a:gd name="T53" fmla="*/ 143507 h 634"/>
              <a:gd name="T54" fmla="*/ 117411 w 428"/>
              <a:gd name="T55" fmla="*/ 127282 h 634"/>
              <a:gd name="T56" fmla="*/ 143783 w 428"/>
              <a:gd name="T57" fmla="*/ 159372 h 634"/>
              <a:gd name="T58" fmla="*/ 143783 w 428"/>
              <a:gd name="T59" fmla="*/ 180646 h 6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8" h="634">
                <a:moveTo>
                  <a:pt x="354" y="324"/>
                </a:moveTo>
                <a:lnTo>
                  <a:pt x="354" y="324"/>
                </a:lnTo>
                <a:cubicBezTo>
                  <a:pt x="383" y="280"/>
                  <a:pt x="398" y="250"/>
                  <a:pt x="398" y="191"/>
                </a:cubicBezTo>
                <a:cubicBezTo>
                  <a:pt x="398" y="89"/>
                  <a:pt x="309" y="0"/>
                  <a:pt x="221" y="0"/>
                </a:cubicBezTo>
                <a:cubicBezTo>
                  <a:pt x="118" y="0"/>
                  <a:pt x="45" y="89"/>
                  <a:pt x="45" y="191"/>
                </a:cubicBezTo>
                <a:cubicBezTo>
                  <a:pt x="45" y="250"/>
                  <a:pt x="59" y="280"/>
                  <a:pt x="74" y="324"/>
                </a:cubicBezTo>
                <a:cubicBezTo>
                  <a:pt x="30" y="339"/>
                  <a:pt x="0" y="383"/>
                  <a:pt x="0" y="427"/>
                </a:cubicBezTo>
                <a:cubicBezTo>
                  <a:pt x="0" y="515"/>
                  <a:pt x="0" y="515"/>
                  <a:pt x="0" y="515"/>
                </a:cubicBezTo>
                <a:cubicBezTo>
                  <a:pt x="0" y="574"/>
                  <a:pt x="59" y="633"/>
                  <a:pt x="118" y="633"/>
                </a:cubicBezTo>
                <a:cubicBezTo>
                  <a:pt x="309" y="633"/>
                  <a:pt x="309" y="633"/>
                  <a:pt x="309" y="633"/>
                </a:cubicBezTo>
                <a:cubicBezTo>
                  <a:pt x="383" y="633"/>
                  <a:pt x="427" y="574"/>
                  <a:pt x="427" y="515"/>
                </a:cubicBezTo>
                <a:cubicBezTo>
                  <a:pt x="427" y="427"/>
                  <a:pt x="427" y="427"/>
                  <a:pt x="427" y="427"/>
                </a:cubicBezTo>
                <a:cubicBezTo>
                  <a:pt x="427" y="383"/>
                  <a:pt x="398" y="339"/>
                  <a:pt x="354" y="324"/>
                </a:cubicBezTo>
                <a:close/>
                <a:moveTo>
                  <a:pt x="74" y="191"/>
                </a:moveTo>
                <a:lnTo>
                  <a:pt x="74" y="191"/>
                </a:lnTo>
                <a:cubicBezTo>
                  <a:pt x="74" y="103"/>
                  <a:pt x="148" y="44"/>
                  <a:pt x="221" y="44"/>
                </a:cubicBezTo>
                <a:cubicBezTo>
                  <a:pt x="295" y="44"/>
                  <a:pt x="354" y="103"/>
                  <a:pt x="354" y="191"/>
                </a:cubicBezTo>
                <a:cubicBezTo>
                  <a:pt x="354" y="280"/>
                  <a:pt x="295" y="353"/>
                  <a:pt x="221" y="353"/>
                </a:cubicBezTo>
                <a:cubicBezTo>
                  <a:pt x="148" y="353"/>
                  <a:pt x="74" y="280"/>
                  <a:pt x="74" y="191"/>
                </a:cubicBezTo>
                <a:close/>
                <a:moveTo>
                  <a:pt x="398" y="501"/>
                </a:moveTo>
                <a:lnTo>
                  <a:pt x="398" y="501"/>
                </a:lnTo>
                <a:cubicBezTo>
                  <a:pt x="398" y="545"/>
                  <a:pt x="354" y="589"/>
                  <a:pt x="295" y="589"/>
                </a:cubicBezTo>
                <a:cubicBezTo>
                  <a:pt x="133" y="589"/>
                  <a:pt x="133" y="589"/>
                  <a:pt x="133" y="589"/>
                </a:cubicBezTo>
                <a:cubicBezTo>
                  <a:pt x="89" y="589"/>
                  <a:pt x="45" y="545"/>
                  <a:pt x="45" y="501"/>
                </a:cubicBezTo>
                <a:cubicBezTo>
                  <a:pt x="45" y="442"/>
                  <a:pt x="45" y="442"/>
                  <a:pt x="45" y="442"/>
                </a:cubicBezTo>
                <a:cubicBezTo>
                  <a:pt x="45" y="398"/>
                  <a:pt x="74" y="368"/>
                  <a:pt x="118" y="353"/>
                </a:cubicBezTo>
                <a:cubicBezTo>
                  <a:pt x="148" y="383"/>
                  <a:pt x="177" y="398"/>
                  <a:pt x="221" y="398"/>
                </a:cubicBezTo>
                <a:cubicBezTo>
                  <a:pt x="251" y="398"/>
                  <a:pt x="295" y="383"/>
                  <a:pt x="325" y="353"/>
                </a:cubicBezTo>
                <a:cubicBezTo>
                  <a:pt x="368" y="368"/>
                  <a:pt x="398" y="398"/>
                  <a:pt x="398" y="442"/>
                </a:cubicBezTo>
                <a:lnTo>
                  <a:pt x="398" y="501"/>
                </a:lnTo>
                <a:close/>
              </a:path>
            </a:pathLst>
          </a:custGeom>
          <a:solidFill>
            <a:schemeClr val="accent5"/>
          </a:solidFill>
          <a:ln>
            <a:noFill/>
          </a:ln>
          <a:effectLst/>
          <a:extLst/>
        </p:spPr>
        <p:txBody>
          <a:bodyPr wrap="none" lIns="91408" tIns="45704" rIns="91408" bIns="45704" anchor="ctr"/>
          <a:lstStyle/>
          <a:p>
            <a:endParaRPr lang="en-US" sz="2700"/>
          </a:p>
        </p:txBody>
      </p:sp>
      <p:sp>
        <p:nvSpPr>
          <p:cNvPr id="18" name="Freeform 177"/>
          <p:cNvSpPr>
            <a:spLocks noChangeArrowheads="1"/>
          </p:cNvSpPr>
          <p:nvPr/>
        </p:nvSpPr>
        <p:spPr bwMode="auto">
          <a:xfrm>
            <a:off x="5762494" y="4286178"/>
            <a:ext cx="419057" cy="419056"/>
          </a:xfrm>
          <a:custGeom>
            <a:avLst/>
            <a:gdLst>
              <a:gd name="T0" fmla="*/ 227601 w 649"/>
              <a:gd name="T1" fmla="*/ 10786 h 649"/>
              <a:gd name="T2" fmla="*/ 227601 w 649"/>
              <a:gd name="T3" fmla="*/ 10786 h 649"/>
              <a:gd name="T4" fmla="*/ 190566 w 649"/>
              <a:gd name="T5" fmla="*/ 10786 h 649"/>
              <a:gd name="T6" fmla="*/ 148138 w 649"/>
              <a:gd name="T7" fmla="*/ 58606 h 649"/>
              <a:gd name="T8" fmla="*/ 63642 w 649"/>
              <a:gd name="T9" fmla="*/ 26606 h 649"/>
              <a:gd name="T10" fmla="*/ 37035 w 649"/>
              <a:gd name="T11" fmla="*/ 32000 h 649"/>
              <a:gd name="T12" fmla="*/ 37035 w 649"/>
              <a:gd name="T13" fmla="*/ 63640 h 649"/>
              <a:gd name="T14" fmla="*/ 95283 w 649"/>
              <a:gd name="T15" fmla="*/ 111459 h 649"/>
              <a:gd name="T16" fmla="*/ 58249 w 649"/>
              <a:gd name="T17" fmla="*/ 148492 h 649"/>
              <a:gd name="T18" fmla="*/ 21214 w 649"/>
              <a:gd name="T19" fmla="*/ 137706 h 649"/>
              <a:gd name="T20" fmla="*/ 10427 w 649"/>
              <a:gd name="T21" fmla="*/ 143099 h 649"/>
              <a:gd name="T22" fmla="*/ 5393 w 649"/>
              <a:gd name="T23" fmla="*/ 158919 h 649"/>
              <a:gd name="T24" fmla="*/ 47462 w 649"/>
              <a:gd name="T25" fmla="*/ 190559 h 649"/>
              <a:gd name="T26" fmla="*/ 79463 w 649"/>
              <a:gd name="T27" fmla="*/ 227952 h 649"/>
              <a:gd name="T28" fmla="*/ 95283 w 649"/>
              <a:gd name="T29" fmla="*/ 222559 h 649"/>
              <a:gd name="T30" fmla="*/ 95283 w 649"/>
              <a:gd name="T31" fmla="*/ 211772 h 649"/>
              <a:gd name="T32" fmla="*/ 89890 w 649"/>
              <a:gd name="T33" fmla="*/ 180132 h 649"/>
              <a:gd name="T34" fmla="*/ 126924 w 649"/>
              <a:gd name="T35" fmla="*/ 143099 h 649"/>
              <a:gd name="T36" fmla="*/ 174746 w 649"/>
              <a:gd name="T37" fmla="*/ 201345 h 649"/>
              <a:gd name="T38" fmla="*/ 206387 w 649"/>
              <a:gd name="T39" fmla="*/ 201345 h 649"/>
              <a:gd name="T40" fmla="*/ 211780 w 649"/>
              <a:gd name="T41" fmla="*/ 174739 h 649"/>
              <a:gd name="T42" fmla="*/ 179780 w 649"/>
              <a:gd name="T43" fmla="*/ 90246 h 649"/>
              <a:gd name="T44" fmla="*/ 222208 w 649"/>
              <a:gd name="T45" fmla="*/ 42426 h 649"/>
              <a:gd name="T46" fmla="*/ 227601 w 649"/>
              <a:gd name="T47" fmla="*/ 10786 h 649"/>
              <a:gd name="T48" fmla="*/ 216814 w 649"/>
              <a:gd name="T49" fmla="*/ 37393 h 649"/>
              <a:gd name="T50" fmla="*/ 216814 w 649"/>
              <a:gd name="T51" fmla="*/ 37393 h 649"/>
              <a:gd name="T52" fmla="*/ 163959 w 649"/>
              <a:gd name="T53" fmla="*/ 90246 h 649"/>
              <a:gd name="T54" fmla="*/ 195960 w 649"/>
              <a:gd name="T55" fmla="*/ 174739 h 649"/>
              <a:gd name="T56" fmla="*/ 195960 w 649"/>
              <a:gd name="T57" fmla="*/ 190559 h 649"/>
              <a:gd name="T58" fmla="*/ 179780 w 649"/>
              <a:gd name="T59" fmla="*/ 190559 h 649"/>
              <a:gd name="T60" fmla="*/ 132318 w 649"/>
              <a:gd name="T61" fmla="*/ 121886 h 649"/>
              <a:gd name="T62" fmla="*/ 74069 w 649"/>
              <a:gd name="T63" fmla="*/ 174739 h 649"/>
              <a:gd name="T64" fmla="*/ 84856 w 649"/>
              <a:gd name="T65" fmla="*/ 211772 h 649"/>
              <a:gd name="T66" fmla="*/ 58249 w 649"/>
              <a:gd name="T67" fmla="*/ 180132 h 649"/>
              <a:gd name="T68" fmla="*/ 21214 w 649"/>
              <a:gd name="T69" fmla="*/ 153526 h 649"/>
              <a:gd name="T70" fmla="*/ 58249 w 649"/>
              <a:gd name="T71" fmla="*/ 164312 h 649"/>
              <a:gd name="T72" fmla="*/ 116497 w 649"/>
              <a:gd name="T73" fmla="*/ 106066 h 649"/>
              <a:gd name="T74" fmla="*/ 47462 w 649"/>
              <a:gd name="T75" fmla="*/ 52853 h 649"/>
              <a:gd name="T76" fmla="*/ 47462 w 649"/>
              <a:gd name="T77" fmla="*/ 42426 h 649"/>
              <a:gd name="T78" fmla="*/ 63642 w 649"/>
              <a:gd name="T79" fmla="*/ 42426 h 649"/>
              <a:gd name="T80" fmla="*/ 148138 w 649"/>
              <a:gd name="T81" fmla="*/ 74066 h 649"/>
              <a:gd name="T82" fmla="*/ 200994 w 649"/>
              <a:gd name="T83" fmla="*/ 21213 h 649"/>
              <a:gd name="T84" fmla="*/ 216814 w 649"/>
              <a:gd name="T85" fmla="*/ 21213 h 649"/>
              <a:gd name="T86" fmla="*/ 216814 w 649"/>
              <a:gd name="T87" fmla="*/ 37393 h 6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49" h="649">
                <a:moveTo>
                  <a:pt x="633" y="30"/>
                </a:moveTo>
                <a:lnTo>
                  <a:pt x="633" y="30"/>
                </a:lnTo>
                <a:cubicBezTo>
                  <a:pt x="603" y="0"/>
                  <a:pt x="559" y="15"/>
                  <a:pt x="530" y="30"/>
                </a:cubicBezTo>
                <a:cubicBezTo>
                  <a:pt x="412" y="163"/>
                  <a:pt x="412" y="163"/>
                  <a:pt x="412" y="163"/>
                </a:cubicBezTo>
                <a:cubicBezTo>
                  <a:pt x="177" y="74"/>
                  <a:pt x="177" y="74"/>
                  <a:pt x="177" y="74"/>
                </a:cubicBezTo>
                <a:cubicBezTo>
                  <a:pt x="162" y="74"/>
                  <a:pt x="132" y="59"/>
                  <a:pt x="103" y="89"/>
                </a:cubicBezTo>
                <a:cubicBezTo>
                  <a:pt x="88" y="104"/>
                  <a:pt x="59" y="133"/>
                  <a:pt x="103" y="177"/>
                </a:cubicBezTo>
                <a:cubicBezTo>
                  <a:pt x="265" y="310"/>
                  <a:pt x="265" y="310"/>
                  <a:pt x="265" y="310"/>
                </a:cubicBezTo>
                <a:cubicBezTo>
                  <a:pt x="162" y="413"/>
                  <a:pt x="162" y="413"/>
                  <a:pt x="162" y="413"/>
                </a:cubicBezTo>
                <a:cubicBezTo>
                  <a:pt x="59" y="383"/>
                  <a:pt x="59" y="383"/>
                  <a:pt x="59" y="383"/>
                </a:cubicBezTo>
                <a:cubicBezTo>
                  <a:pt x="44" y="383"/>
                  <a:pt x="44" y="383"/>
                  <a:pt x="29" y="398"/>
                </a:cubicBezTo>
                <a:cubicBezTo>
                  <a:pt x="29" y="398"/>
                  <a:pt x="0" y="413"/>
                  <a:pt x="15" y="442"/>
                </a:cubicBezTo>
                <a:cubicBezTo>
                  <a:pt x="132" y="530"/>
                  <a:pt x="132" y="530"/>
                  <a:pt x="132" y="530"/>
                </a:cubicBezTo>
                <a:cubicBezTo>
                  <a:pt x="221" y="634"/>
                  <a:pt x="221" y="634"/>
                  <a:pt x="221" y="634"/>
                </a:cubicBezTo>
                <a:cubicBezTo>
                  <a:pt x="236" y="648"/>
                  <a:pt x="250" y="648"/>
                  <a:pt x="265" y="619"/>
                </a:cubicBezTo>
                <a:cubicBezTo>
                  <a:pt x="280" y="619"/>
                  <a:pt x="280" y="604"/>
                  <a:pt x="265" y="589"/>
                </a:cubicBezTo>
                <a:cubicBezTo>
                  <a:pt x="250" y="501"/>
                  <a:pt x="250" y="501"/>
                  <a:pt x="250" y="501"/>
                </a:cubicBezTo>
                <a:cubicBezTo>
                  <a:pt x="353" y="398"/>
                  <a:pt x="353" y="398"/>
                  <a:pt x="353" y="398"/>
                </a:cubicBezTo>
                <a:cubicBezTo>
                  <a:pt x="486" y="560"/>
                  <a:pt x="486" y="560"/>
                  <a:pt x="486" y="560"/>
                </a:cubicBezTo>
                <a:cubicBezTo>
                  <a:pt x="530" y="589"/>
                  <a:pt x="559" y="560"/>
                  <a:pt x="574" y="560"/>
                </a:cubicBezTo>
                <a:cubicBezTo>
                  <a:pt x="589" y="530"/>
                  <a:pt x="589" y="501"/>
                  <a:pt x="589" y="486"/>
                </a:cubicBezTo>
                <a:cubicBezTo>
                  <a:pt x="500" y="251"/>
                  <a:pt x="500" y="251"/>
                  <a:pt x="500" y="251"/>
                </a:cubicBezTo>
                <a:cubicBezTo>
                  <a:pt x="618" y="118"/>
                  <a:pt x="618" y="118"/>
                  <a:pt x="618" y="118"/>
                </a:cubicBezTo>
                <a:cubicBezTo>
                  <a:pt x="648" y="104"/>
                  <a:pt x="648" y="59"/>
                  <a:pt x="633" y="30"/>
                </a:cubicBezTo>
                <a:close/>
                <a:moveTo>
                  <a:pt x="603" y="104"/>
                </a:moveTo>
                <a:lnTo>
                  <a:pt x="603" y="104"/>
                </a:lnTo>
                <a:cubicBezTo>
                  <a:pt x="456" y="251"/>
                  <a:pt x="456" y="251"/>
                  <a:pt x="456" y="251"/>
                </a:cubicBezTo>
                <a:cubicBezTo>
                  <a:pt x="545" y="486"/>
                  <a:pt x="545" y="486"/>
                  <a:pt x="545" y="486"/>
                </a:cubicBezTo>
                <a:cubicBezTo>
                  <a:pt x="545" y="501"/>
                  <a:pt x="545" y="516"/>
                  <a:pt x="545" y="530"/>
                </a:cubicBezTo>
                <a:cubicBezTo>
                  <a:pt x="530" y="545"/>
                  <a:pt x="515" y="530"/>
                  <a:pt x="500" y="530"/>
                </a:cubicBezTo>
                <a:cubicBezTo>
                  <a:pt x="368" y="339"/>
                  <a:pt x="368" y="339"/>
                  <a:pt x="368" y="339"/>
                </a:cubicBezTo>
                <a:cubicBezTo>
                  <a:pt x="206" y="486"/>
                  <a:pt x="206" y="486"/>
                  <a:pt x="206" y="486"/>
                </a:cubicBezTo>
                <a:cubicBezTo>
                  <a:pt x="236" y="589"/>
                  <a:pt x="236" y="589"/>
                  <a:pt x="236" y="589"/>
                </a:cubicBezTo>
                <a:cubicBezTo>
                  <a:pt x="221" y="589"/>
                  <a:pt x="162" y="501"/>
                  <a:pt x="162" y="501"/>
                </a:cubicBezTo>
                <a:cubicBezTo>
                  <a:pt x="162" y="501"/>
                  <a:pt x="73" y="427"/>
                  <a:pt x="59" y="427"/>
                </a:cubicBezTo>
                <a:cubicBezTo>
                  <a:pt x="162" y="457"/>
                  <a:pt x="162" y="457"/>
                  <a:pt x="162" y="457"/>
                </a:cubicBezTo>
                <a:cubicBezTo>
                  <a:pt x="324" y="295"/>
                  <a:pt x="324" y="295"/>
                  <a:pt x="324" y="295"/>
                </a:cubicBezTo>
                <a:cubicBezTo>
                  <a:pt x="132" y="147"/>
                  <a:pt x="132" y="147"/>
                  <a:pt x="132" y="147"/>
                </a:cubicBezTo>
                <a:cubicBezTo>
                  <a:pt x="132" y="147"/>
                  <a:pt x="118" y="133"/>
                  <a:pt x="132" y="118"/>
                </a:cubicBezTo>
                <a:cubicBezTo>
                  <a:pt x="147" y="118"/>
                  <a:pt x="162" y="118"/>
                  <a:pt x="177" y="118"/>
                </a:cubicBezTo>
                <a:cubicBezTo>
                  <a:pt x="412" y="206"/>
                  <a:pt x="412" y="206"/>
                  <a:pt x="412" y="206"/>
                </a:cubicBezTo>
                <a:cubicBezTo>
                  <a:pt x="559" y="59"/>
                  <a:pt x="559" y="59"/>
                  <a:pt x="559" y="59"/>
                </a:cubicBezTo>
                <a:cubicBezTo>
                  <a:pt x="574" y="45"/>
                  <a:pt x="589" y="45"/>
                  <a:pt x="603" y="59"/>
                </a:cubicBezTo>
                <a:cubicBezTo>
                  <a:pt x="603" y="74"/>
                  <a:pt x="618" y="89"/>
                  <a:pt x="603" y="104"/>
                </a:cubicBezTo>
                <a:close/>
              </a:path>
            </a:pathLst>
          </a:custGeom>
          <a:solidFill>
            <a:schemeClr val="accent5"/>
          </a:solidFill>
          <a:ln>
            <a:noFill/>
          </a:ln>
          <a:effectLst/>
          <a:extLst/>
        </p:spPr>
        <p:txBody>
          <a:bodyPr wrap="none" lIns="91408" tIns="45704" rIns="91408" bIns="45704" anchor="ctr"/>
          <a:lstStyle/>
          <a:p>
            <a:endParaRPr lang="en-US" sz="2700"/>
          </a:p>
        </p:txBody>
      </p:sp>
      <p:sp>
        <p:nvSpPr>
          <p:cNvPr id="19" name="Freeform 178"/>
          <p:cNvSpPr>
            <a:spLocks noChangeArrowheads="1"/>
          </p:cNvSpPr>
          <p:nvPr/>
        </p:nvSpPr>
        <p:spPr bwMode="auto">
          <a:xfrm>
            <a:off x="5115171" y="4306619"/>
            <a:ext cx="410540" cy="398614"/>
          </a:xfrm>
          <a:custGeom>
            <a:avLst/>
            <a:gdLst>
              <a:gd name="T0" fmla="*/ 217433 w 634"/>
              <a:gd name="T1" fmla="*/ 26535 h 619"/>
              <a:gd name="T2" fmla="*/ 217433 w 634"/>
              <a:gd name="T3" fmla="*/ 26535 h 619"/>
              <a:gd name="T4" fmla="*/ 196519 w 634"/>
              <a:gd name="T5" fmla="*/ 5379 h 619"/>
              <a:gd name="T6" fmla="*/ 175244 w 634"/>
              <a:gd name="T7" fmla="*/ 5379 h 619"/>
              <a:gd name="T8" fmla="*/ 148561 w 634"/>
              <a:gd name="T9" fmla="*/ 47691 h 619"/>
              <a:gd name="T10" fmla="*/ 148561 w 634"/>
              <a:gd name="T11" fmla="*/ 68489 h 619"/>
              <a:gd name="T12" fmla="*/ 159018 w 634"/>
              <a:gd name="T13" fmla="*/ 79247 h 619"/>
              <a:gd name="T14" fmla="*/ 127287 w 634"/>
              <a:gd name="T15" fmla="*/ 116180 h 619"/>
              <a:gd name="T16" fmla="*/ 84738 w 634"/>
              <a:gd name="T17" fmla="*/ 153114 h 619"/>
              <a:gd name="T18" fmla="*/ 68872 w 634"/>
              <a:gd name="T19" fmla="*/ 142357 h 619"/>
              <a:gd name="T20" fmla="*/ 47597 w 634"/>
              <a:gd name="T21" fmla="*/ 142357 h 619"/>
              <a:gd name="T22" fmla="*/ 10457 w 634"/>
              <a:gd name="T23" fmla="*/ 174271 h 619"/>
              <a:gd name="T24" fmla="*/ 10457 w 634"/>
              <a:gd name="T25" fmla="*/ 190048 h 619"/>
              <a:gd name="T26" fmla="*/ 31731 w 634"/>
              <a:gd name="T27" fmla="*/ 211205 h 619"/>
              <a:gd name="T28" fmla="*/ 68872 w 634"/>
              <a:gd name="T29" fmla="*/ 211205 h 619"/>
              <a:gd name="T30" fmla="*/ 153970 w 634"/>
              <a:gd name="T31" fmla="*/ 147736 h 619"/>
              <a:gd name="T32" fmla="*/ 217433 w 634"/>
              <a:gd name="T33" fmla="*/ 68489 h 619"/>
              <a:gd name="T34" fmla="*/ 217433 w 634"/>
              <a:gd name="T35" fmla="*/ 26535 h 619"/>
              <a:gd name="T36" fmla="*/ 206976 w 634"/>
              <a:gd name="T37" fmla="*/ 58090 h 619"/>
              <a:gd name="T38" fmla="*/ 206976 w 634"/>
              <a:gd name="T39" fmla="*/ 58090 h 619"/>
              <a:gd name="T40" fmla="*/ 148561 w 634"/>
              <a:gd name="T41" fmla="*/ 137337 h 619"/>
              <a:gd name="T42" fmla="*/ 58415 w 634"/>
              <a:gd name="T43" fmla="*/ 200447 h 619"/>
              <a:gd name="T44" fmla="*/ 37140 w 634"/>
              <a:gd name="T45" fmla="*/ 200447 h 619"/>
              <a:gd name="T46" fmla="*/ 26323 w 634"/>
              <a:gd name="T47" fmla="*/ 190048 h 619"/>
              <a:gd name="T48" fmla="*/ 26323 w 634"/>
              <a:gd name="T49" fmla="*/ 174271 h 619"/>
              <a:gd name="T50" fmla="*/ 53006 w 634"/>
              <a:gd name="T51" fmla="*/ 158493 h 619"/>
              <a:gd name="T52" fmla="*/ 63824 w 634"/>
              <a:gd name="T53" fmla="*/ 158493 h 619"/>
              <a:gd name="T54" fmla="*/ 79689 w 634"/>
              <a:gd name="T55" fmla="*/ 174271 h 619"/>
              <a:gd name="T56" fmla="*/ 180293 w 634"/>
              <a:gd name="T57" fmla="*/ 79247 h 619"/>
              <a:gd name="T58" fmla="*/ 159018 w 634"/>
              <a:gd name="T59" fmla="*/ 63110 h 619"/>
              <a:gd name="T60" fmla="*/ 159018 w 634"/>
              <a:gd name="T61" fmla="*/ 47691 h 619"/>
              <a:gd name="T62" fmla="*/ 180293 w 634"/>
              <a:gd name="T63" fmla="*/ 21156 h 619"/>
              <a:gd name="T64" fmla="*/ 196519 w 634"/>
              <a:gd name="T65" fmla="*/ 21156 h 619"/>
              <a:gd name="T66" fmla="*/ 206976 w 634"/>
              <a:gd name="T67" fmla="*/ 36934 h 619"/>
              <a:gd name="T68" fmla="*/ 206976 w 634"/>
              <a:gd name="T69" fmla="*/ 58090 h 6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34" h="619">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chemeClr val="accent5"/>
          </a:solidFill>
          <a:ln>
            <a:noFill/>
          </a:ln>
          <a:effectLst/>
          <a:extLst/>
        </p:spPr>
        <p:txBody>
          <a:bodyPr wrap="none" lIns="91408" tIns="45704" rIns="91408" bIns="45704" anchor="ctr"/>
          <a:lstStyle/>
          <a:p>
            <a:endParaRPr lang="en-US" sz="2700"/>
          </a:p>
        </p:txBody>
      </p:sp>
      <p:sp>
        <p:nvSpPr>
          <p:cNvPr id="20" name="Freeform 179"/>
          <p:cNvSpPr>
            <a:spLocks noChangeArrowheads="1"/>
          </p:cNvSpPr>
          <p:nvPr/>
        </p:nvSpPr>
        <p:spPr bwMode="auto">
          <a:xfrm>
            <a:off x="4449113" y="4306619"/>
            <a:ext cx="410537" cy="381580"/>
          </a:xfrm>
          <a:custGeom>
            <a:avLst/>
            <a:gdLst>
              <a:gd name="T0" fmla="*/ 212384 w 634"/>
              <a:gd name="T1" fmla="*/ 0 h 590"/>
              <a:gd name="T2" fmla="*/ 212384 w 634"/>
              <a:gd name="T3" fmla="*/ 0 h 590"/>
              <a:gd name="T4" fmla="*/ 148560 w 634"/>
              <a:gd name="T5" fmla="*/ 42135 h 590"/>
              <a:gd name="T6" fmla="*/ 58415 w 634"/>
              <a:gd name="T7" fmla="*/ 42135 h 590"/>
              <a:gd name="T8" fmla="*/ 0 w 634"/>
              <a:gd name="T9" fmla="*/ 95435 h 590"/>
              <a:gd name="T10" fmla="*/ 42549 w 634"/>
              <a:gd name="T11" fmla="*/ 142972 h 590"/>
              <a:gd name="T12" fmla="*/ 42549 w 634"/>
              <a:gd name="T13" fmla="*/ 201313 h 590"/>
              <a:gd name="T14" fmla="*/ 58415 w 634"/>
              <a:gd name="T15" fmla="*/ 212117 h 590"/>
              <a:gd name="T16" fmla="*/ 79689 w 634"/>
              <a:gd name="T17" fmla="*/ 212117 h 590"/>
              <a:gd name="T18" fmla="*/ 95555 w 634"/>
              <a:gd name="T19" fmla="*/ 201313 h 590"/>
              <a:gd name="T20" fmla="*/ 95555 w 634"/>
              <a:gd name="T21" fmla="*/ 142972 h 590"/>
              <a:gd name="T22" fmla="*/ 148560 w 634"/>
              <a:gd name="T23" fmla="*/ 142972 h 590"/>
              <a:gd name="T24" fmla="*/ 212384 w 634"/>
              <a:gd name="T25" fmla="*/ 185467 h 590"/>
              <a:gd name="T26" fmla="*/ 228249 w 634"/>
              <a:gd name="T27" fmla="*/ 169621 h 590"/>
              <a:gd name="T28" fmla="*/ 228249 w 634"/>
              <a:gd name="T29" fmla="*/ 15846 h 590"/>
              <a:gd name="T30" fmla="*/ 212384 w 634"/>
              <a:gd name="T31" fmla="*/ 0 h 590"/>
              <a:gd name="T32" fmla="*/ 79689 w 634"/>
              <a:gd name="T33" fmla="*/ 190869 h 590"/>
              <a:gd name="T34" fmla="*/ 79689 w 634"/>
              <a:gd name="T35" fmla="*/ 190869 h 590"/>
              <a:gd name="T36" fmla="*/ 74641 w 634"/>
              <a:gd name="T37" fmla="*/ 201313 h 590"/>
              <a:gd name="T38" fmla="*/ 63823 w 634"/>
              <a:gd name="T39" fmla="*/ 201313 h 590"/>
              <a:gd name="T40" fmla="*/ 58415 w 634"/>
              <a:gd name="T41" fmla="*/ 190869 h 590"/>
              <a:gd name="T42" fmla="*/ 58415 w 634"/>
              <a:gd name="T43" fmla="*/ 142972 h 590"/>
              <a:gd name="T44" fmla="*/ 79689 w 634"/>
              <a:gd name="T45" fmla="*/ 142972 h 590"/>
              <a:gd name="T46" fmla="*/ 79689 w 634"/>
              <a:gd name="T47" fmla="*/ 190869 h 590"/>
              <a:gd name="T48" fmla="*/ 116829 w 634"/>
              <a:gd name="T49" fmla="*/ 127126 h 590"/>
              <a:gd name="T50" fmla="*/ 116829 w 634"/>
              <a:gd name="T51" fmla="*/ 127126 h 590"/>
              <a:gd name="T52" fmla="*/ 58415 w 634"/>
              <a:gd name="T53" fmla="*/ 127126 h 590"/>
              <a:gd name="T54" fmla="*/ 15866 w 634"/>
              <a:gd name="T55" fmla="*/ 95435 h 590"/>
              <a:gd name="T56" fmla="*/ 58415 w 634"/>
              <a:gd name="T57" fmla="*/ 58341 h 590"/>
              <a:gd name="T58" fmla="*/ 116829 w 634"/>
              <a:gd name="T59" fmla="*/ 58341 h 590"/>
              <a:gd name="T60" fmla="*/ 116829 w 634"/>
              <a:gd name="T61" fmla="*/ 127126 h 590"/>
              <a:gd name="T62" fmla="*/ 148560 w 634"/>
              <a:gd name="T63" fmla="*/ 127126 h 590"/>
              <a:gd name="T64" fmla="*/ 148560 w 634"/>
              <a:gd name="T65" fmla="*/ 127126 h 590"/>
              <a:gd name="T66" fmla="*/ 127647 w 634"/>
              <a:gd name="T67" fmla="*/ 127126 h 590"/>
              <a:gd name="T68" fmla="*/ 127647 w 634"/>
              <a:gd name="T69" fmla="*/ 58341 h 590"/>
              <a:gd name="T70" fmla="*/ 148560 w 634"/>
              <a:gd name="T71" fmla="*/ 58341 h 590"/>
              <a:gd name="T72" fmla="*/ 148560 w 634"/>
              <a:gd name="T73" fmla="*/ 127126 h 590"/>
              <a:gd name="T74" fmla="*/ 212384 w 634"/>
              <a:gd name="T75" fmla="*/ 169621 h 590"/>
              <a:gd name="T76" fmla="*/ 212384 w 634"/>
              <a:gd name="T77" fmla="*/ 169621 h 590"/>
              <a:gd name="T78" fmla="*/ 164787 w 634"/>
              <a:gd name="T79" fmla="*/ 137930 h 590"/>
              <a:gd name="T80" fmla="*/ 164787 w 634"/>
              <a:gd name="T81" fmla="*/ 52939 h 590"/>
              <a:gd name="T82" fmla="*/ 212384 w 634"/>
              <a:gd name="T83" fmla="*/ 15846 h 590"/>
              <a:gd name="T84" fmla="*/ 212384 w 634"/>
              <a:gd name="T85" fmla="*/ 169621 h 5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34" h="590">
                <a:moveTo>
                  <a:pt x="589" y="0"/>
                </a:moveTo>
                <a:lnTo>
                  <a:pt x="589" y="0"/>
                </a:lnTo>
                <a:cubicBezTo>
                  <a:pt x="412" y="117"/>
                  <a:pt x="412" y="117"/>
                  <a:pt x="412" y="117"/>
                </a:cubicBezTo>
                <a:cubicBezTo>
                  <a:pt x="162" y="117"/>
                  <a:pt x="162" y="117"/>
                  <a:pt x="162" y="117"/>
                </a:cubicBezTo>
                <a:cubicBezTo>
                  <a:pt x="74" y="117"/>
                  <a:pt x="0" y="176"/>
                  <a:pt x="0" y="265"/>
                </a:cubicBezTo>
                <a:cubicBezTo>
                  <a:pt x="0" y="338"/>
                  <a:pt x="59" y="383"/>
                  <a:pt x="118" y="397"/>
                </a:cubicBezTo>
                <a:lnTo>
                  <a:pt x="118" y="559"/>
                </a:lnTo>
                <a:cubicBezTo>
                  <a:pt x="118" y="574"/>
                  <a:pt x="148" y="589"/>
                  <a:pt x="162" y="589"/>
                </a:cubicBezTo>
                <a:cubicBezTo>
                  <a:pt x="221" y="589"/>
                  <a:pt x="221" y="589"/>
                  <a:pt x="221" y="589"/>
                </a:cubicBezTo>
                <a:cubicBezTo>
                  <a:pt x="236" y="589"/>
                  <a:pt x="265" y="574"/>
                  <a:pt x="265" y="559"/>
                </a:cubicBezTo>
                <a:cubicBezTo>
                  <a:pt x="265" y="397"/>
                  <a:pt x="265" y="397"/>
                  <a:pt x="265" y="397"/>
                </a:cubicBezTo>
                <a:cubicBezTo>
                  <a:pt x="412" y="397"/>
                  <a:pt x="412" y="397"/>
                  <a:pt x="412" y="397"/>
                </a:cubicBezTo>
                <a:cubicBezTo>
                  <a:pt x="589" y="515"/>
                  <a:pt x="589" y="515"/>
                  <a:pt x="589" y="515"/>
                </a:cubicBezTo>
                <a:cubicBezTo>
                  <a:pt x="619" y="515"/>
                  <a:pt x="633" y="500"/>
                  <a:pt x="633" y="471"/>
                </a:cubicBezTo>
                <a:cubicBezTo>
                  <a:pt x="633" y="44"/>
                  <a:pt x="633" y="44"/>
                  <a:pt x="633" y="44"/>
                </a:cubicBezTo>
                <a:cubicBezTo>
                  <a:pt x="633" y="29"/>
                  <a:pt x="619" y="0"/>
                  <a:pt x="589" y="0"/>
                </a:cubicBezTo>
                <a:close/>
                <a:moveTo>
                  <a:pt x="221" y="530"/>
                </a:moveTo>
                <a:lnTo>
                  <a:pt x="221" y="530"/>
                </a:lnTo>
                <a:cubicBezTo>
                  <a:pt x="221" y="545"/>
                  <a:pt x="207" y="559"/>
                  <a:pt x="207" y="559"/>
                </a:cubicBezTo>
                <a:cubicBezTo>
                  <a:pt x="177" y="559"/>
                  <a:pt x="177" y="559"/>
                  <a:pt x="177" y="559"/>
                </a:cubicBezTo>
                <a:cubicBezTo>
                  <a:pt x="177" y="559"/>
                  <a:pt x="162" y="545"/>
                  <a:pt x="162" y="530"/>
                </a:cubicBezTo>
                <a:cubicBezTo>
                  <a:pt x="162" y="397"/>
                  <a:pt x="162" y="397"/>
                  <a:pt x="162" y="397"/>
                </a:cubicBezTo>
                <a:cubicBezTo>
                  <a:pt x="162" y="397"/>
                  <a:pt x="207" y="397"/>
                  <a:pt x="221" y="397"/>
                </a:cubicBezTo>
                <a:lnTo>
                  <a:pt x="221" y="530"/>
                </a:lnTo>
                <a:close/>
                <a:moveTo>
                  <a:pt x="324" y="353"/>
                </a:moveTo>
                <a:lnTo>
                  <a:pt x="324" y="353"/>
                </a:lnTo>
                <a:cubicBezTo>
                  <a:pt x="162" y="353"/>
                  <a:pt x="162" y="353"/>
                  <a:pt x="162" y="353"/>
                </a:cubicBezTo>
                <a:cubicBezTo>
                  <a:pt x="118" y="353"/>
                  <a:pt x="44" y="353"/>
                  <a:pt x="44" y="265"/>
                </a:cubicBezTo>
                <a:cubicBezTo>
                  <a:pt x="44" y="176"/>
                  <a:pt x="118" y="162"/>
                  <a:pt x="162" y="162"/>
                </a:cubicBezTo>
                <a:cubicBezTo>
                  <a:pt x="324" y="162"/>
                  <a:pt x="324" y="162"/>
                  <a:pt x="324" y="162"/>
                </a:cubicBezTo>
                <a:lnTo>
                  <a:pt x="324" y="353"/>
                </a:lnTo>
                <a:close/>
                <a:moveTo>
                  <a:pt x="412" y="353"/>
                </a:moveTo>
                <a:lnTo>
                  <a:pt x="412" y="353"/>
                </a:lnTo>
                <a:cubicBezTo>
                  <a:pt x="354" y="353"/>
                  <a:pt x="354" y="353"/>
                  <a:pt x="354" y="353"/>
                </a:cubicBezTo>
                <a:cubicBezTo>
                  <a:pt x="354" y="162"/>
                  <a:pt x="354" y="162"/>
                  <a:pt x="354" y="162"/>
                </a:cubicBezTo>
                <a:cubicBezTo>
                  <a:pt x="412" y="162"/>
                  <a:pt x="412" y="162"/>
                  <a:pt x="412" y="162"/>
                </a:cubicBezTo>
                <a:cubicBezTo>
                  <a:pt x="412" y="162"/>
                  <a:pt x="412" y="338"/>
                  <a:pt x="412" y="353"/>
                </a:cubicBezTo>
                <a:close/>
                <a:moveTo>
                  <a:pt x="589" y="471"/>
                </a:moveTo>
                <a:lnTo>
                  <a:pt x="589" y="471"/>
                </a:lnTo>
                <a:cubicBezTo>
                  <a:pt x="457" y="383"/>
                  <a:pt x="457" y="383"/>
                  <a:pt x="457" y="383"/>
                </a:cubicBezTo>
                <a:cubicBezTo>
                  <a:pt x="457" y="353"/>
                  <a:pt x="457" y="162"/>
                  <a:pt x="457" y="147"/>
                </a:cubicBezTo>
                <a:cubicBezTo>
                  <a:pt x="589" y="44"/>
                  <a:pt x="589" y="44"/>
                  <a:pt x="589" y="44"/>
                </a:cubicBezTo>
                <a:cubicBezTo>
                  <a:pt x="589" y="74"/>
                  <a:pt x="589" y="456"/>
                  <a:pt x="589" y="471"/>
                </a:cubicBezTo>
                <a:close/>
              </a:path>
            </a:pathLst>
          </a:custGeom>
          <a:solidFill>
            <a:schemeClr val="accent5"/>
          </a:solidFill>
          <a:ln>
            <a:noFill/>
          </a:ln>
          <a:effectLst/>
          <a:extLst/>
        </p:spPr>
        <p:txBody>
          <a:bodyPr wrap="none" lIns="91408" tIns="45704" rIns="91408" bIns="45704" anchor="ctr"/>
          <a:lstStyle/>
          <a:p>
            <a:endParaRPr lang="en-US" sz="2700"/>
          </a:p>
        </p:txBody>
      </p:sp>
      <p:sp>
        <p:nvSpPr>
          <p:cNvPr id="21" name="Freeform 180"/>
          <p:cNvSpPr>
            <a:spLocks noChangeArrowheads="1"/>
          </p:cNvSpPr>
          <p:nvPr/>
        </p:nvSpPr>
        <p:spPr bwMode="auto">
          <a:xfrm>
            <a:off x="3820527" y="4298103"/>
            <a:ext cx="313441" cy="410539"/>
          </a:xfrm>
          <a:custGeom>
            <a:avLst/>
            <a:gdLst>
              <a:gd name="T0" fmla="*/ 26163 w 487"/>
              <a:gd name="T1" fmla="*/ 138099 h 634"/>
              <a:gd name="T2" fmla="*/ 26163 w 487"/>
              <a:gd name="T3" fmla="*/ 138099 h 634"/>
              <a:gd name="T4" fmla="*/ 26163 w 487"/>
              <a:gd name="T5" fmla="*/ 132690 h 634"/>
              <a:gd name="T6" fmla="*/ 10394 w 487"/>
              <a:gd name="T7" fmla="*/ 132690 h 634"/>
              <a:gd name="T8" fmla="*/ 15770 w 487"/>
              <a:gd name="T9" fmla="*/ 148555 h 634"/>
              <a:gd name="T10" fmla="*/ 26163 w 487"/>
              <a:gd name="T11" fmla="*/ 138099 h 634"/>
              <a:gd name="T12" fmla="*/ 163431 w 487"/>
              <a:gd name="T13" fmla="*/ 21274 h 634"/>
              <a:gd name="T14" fmla="*/ 163431 w 487"/>
              <a:gd name="T15" fmla="*/ 21274 h 634"/>
              <a:gd name="T16" fmla="*/ 0 w 487"/>
              <a:gd name="T17" fmla="*/ 180646 h 634"/>
              <a:gd name="T18" fmla="*/ 10394 w 487"/>
              <a:gd name="T19" fmla="*/ 191103 h 634"/>
              <a:gd name="T20" fmla="*/ 174183 w 487"/>
              <a:gd name="T21" fmla="*/ 32091 h 634"/>
              <a:gd name="T22" fmla="*/ 163431 w 487"/>
              <a:gd name="T23" fmla="*/ 21274 h 634"/>
              <a:gd name="T24" fmla="*/ 52685 w 487"/>
              <a:gd name="T25" fmla="*/ 47595 h 634"/>
              <a:gd name="T26" fmla="*/ 52685 w 487"/>
              <a:gd name="T27" fmla="*/ 47595 h 634"/>
              <a:gd name="T28" fmla="*/ 89600 w 487"/>
              <a:gd name="T29" fmla="*/ 15865 h 634"/>
              <a:gd name="T30" fmla="*/ 121498 w 487"/>
              <a:gd name="T31" fmla="*/ 37139 h 634"/>
              <a:gd name="T32" fmla="*/ 131891 w 487"/>
              <a:gd name="T33" fmla="*/ 26682 h 634"/>
              <a:gd name="T34" fmla="*/ 89600 w 487"/>
              <a:gd name="T35" fmla="*/ 0 h 634"/>
              <a:gd name="T36" fmla="*/ 42291 w 487"/>
              <a:gd name="T37" fmla="*/ 47595 h 634"/>
              <a:gd name="T38" fmla="*/ 42291 w 487"/>
              <a:gd name="T39" fmla="*/ 122234 h 634"/>
              <a:gd name="T40" fmla="*/ 52685 w 487"/>
              <a:gd name="T41" fmla="*/ 106368 h 634"/>
              <a:gd name="T42" fmla="*/ 52685 w 487"/>
              <a:gd name="T43" fmla="*/ 47595 h 634"/>
              <a:gd name="T44" fmla="*/ 89600 w 487"/>
              <a:gd name="T45" fmla="*/ 153964 h 634"/>
              <a:gd name="T46" fmla="*/ 89600 w 487"/>
              <a:gd name="T47" fmla="*/ 153964 h 634"/>
              <a:gd name="T48" fmla="*/ 73830 w 487"/>
              <a:gd name="T49" fmla="*/ 148555 h 634"/>
              <a:gd name="T50" fmla="*/ 63078 w 487"/>
              <a:gd name="T51" fmla="*/ 159372 h 634"/>
              <a:gd name="T52" fmla="*/ 89600 w 487"/>
              <a:gd name="T53" fmla="*/ 169829 h 634"/>
              <a:gd name="T54" fmla="*/ 136909 w 487"/>
              <a:gd name="T55" fmla="*/ 122234 h 634"/>
              <a:gd name="T56" fmla="*/ 136909 w 487"/>
              <a:gd name="T57" fmla="*/ 85095 h 634"/>
              <a:gd name="T58" fmla="*/ 126515 w 487"/>
              <a:gd name="T59" fmla="*/ 100960 h 634"/>
              <a:gd name="T60" fmla="*/ 126515 w 487"/>
              <a:gd name="T61" fmla="*/ 122234 h 634"/>
              <a:gd name="T62" fmla="*/ 89600 w 487"/>
              <a:gd name="T63" fmla="*/ 153964 h 634"/>
              <a:gd name="T64" fmla="*/ 89600 w 487"/>
              <a:gd name="T65" fmla="*/ 185694 h 634"/>
              <a:gd name="T66" fmla="*/ 89600 w 487"/>
              <a:gd name="T67" fmla="*/ 185694 h 634"/>
              <a:gd name="T68" fmla="*/ 52685 w 487"/>
              <a:gd name="T69" fmla="*/ 169829 h 634"/>
              <a:gd name="T70" fmla="*/ 42291 w 487"/>
              <a:gd name="T71" fmla="*/ 180646 h 634"/>
              <a:gd name="T72" fmla="*/ 84224 w 487"/>
              <a:gd name="T73" fmla="*/ 196511 h 634"/>
              <a:gd name="T74" fmla="*/ 84224 w 487"/>
              <a:gd name="T75" fmla="*/ 212376 h 634"/>
              <a:gd name="T76" fmla="*/ 73830 w 487"/>
              <a:gd name="T77" fmla="*/ 212376 h 634"/>
              <a:gd name="T78" fmla="*/ 68454 w 487"/>
              <a:gd name="T79" fmla="*/ 217785 h 634"/>
              <a:gd name="T80" fmla="*/ 73830 w 487"/>
              <a:gd name="T81" fmla="*/ 228241 h 634"/>
              <a:gd name="T82" fmla="*/ 105370 w 487"/>
              <a:gd name="T83" fmla="*/ 228241 h 634"/>
              <a:gd name="T84" fmla="*/ 110746 w 487"/>
              <a:gd name="T85" fmla="*/ 217785 h 634"/>
              <a:gd name="T86" fmla="*/ 105370 w 487"/>
              <a:gd name="T87" fmla="*/ 212376 h 634"/>
              <a:gd name="T88" fmla="*/ 94976 w 487"/>
              <a:gd name="T89" fmla="*/ 212376 h 634"/>
              <a:gd name="T90" fmla="*/ 94976 w 487"/>
              <a:gd name="T91" fmla="*/ 196511 h 634"/>
              <a:gd name="T92" fmla="*/ 168807 w 487"/>
              <a:gd name="T93" fmla="*/ 132690 h 634"/>
              <a:gd name="T94" fmla="*/ 153037 w 487"/>
              <a:gd name="T95" fmla="*/ 132690 h 634"/>
              <a:gd name="T96" fmla="*/ 89600 w 487"/>
              <a:gd name="T97" fmla="*/ 185694 h 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87" h="634">
                <a:moveTo>
                  <a:pt x="73" y="383"/>
                </a:moveTo>
                <a:lnTo>
                  <a:pt x="73" y="383"/>
                </a:lnTo>
                <a:cubicBezTo>
                  <a:pt x="73" y="368"/>
                  <a:pt x="73" y="368"/>
                  <a:pt x="73" y="368"/>
                </a:cubicBezTo>
                <a:cubicBezTo>
                  <a:pt x="29" y="368"/>
                  <a:pt x="29" y="368"/>
                  <a:pt x="29" y="368"/>
                </a:cubicBezTo>
                <a:cubicBezTo>
                  <a:pt x="29" y="383"/>
                  <a:pt x="44" y="398"/>
                  <a:pt x="44" y="412"/>
                </a:cubicBezTo>
                <a:lnTo>
                  <a:pt x="73" y="383"/>
                </a:lnTo>
                <a:close/>
                <a:moveTo>
                  <a:pt x="456" y="59"/>
                </a:moveTo>
                <a:lnTo>
                  <a:pt x="456" y="59"/>
                </a:lnTo>
                <a:cubicBezTo>
                  <a:pt x="0" y="501"/>
                  <a:pt x="0" y="501"/>
                  <a:pt x="0" y="501"/>
                </a:cubicBezTo>
                <a:cubicBezTo>
                  <a:pt x="29" y="530"/>
                  <a:pt x="29" y="530"/>
                  <a:pt x="29" y="530"/>
                </a:cubicBezTo>
                <a:cubicBezTo>
                  <a:pt x="486" y="89"/>
                  <a:pt x="486" y="89"/>
                  <a:pt x="486" y="89"/>
                </a:cubicBezTo>
                <a:lnTo>
                  <a:pt x="456" y="59"/>
                </a:lnTo>
                <a:close/>
                <a:moveTo>
                  <a:pt x="147" y="132"/>
                </a:moveTo>
                <a:lnTo>
                  <a:pt x="147" y="132"/>
                </a:lnTo>
                <a:cubicBezTo>
                  <a:pt x="147" y="89"/>
                  <a:pt x="191" y="44"/>
                  <a:pt x="250" y="44"/>
                </a:cubicBezTo>
                <a:cubicBezTo>
                  <a:pt x="294" y="44"/>
                  <a:pt x="323" y="74"/>
                  <a:pt x="339" y="103"/>
                </a:cubicBezTo>
                <a:cubicBezTo>
                  <a:pt x="368" y="74"/>
                  <a:pt x="368" y="74"/>
                  <a:pt x="368" y="74"/>
                </a:cubicBezTo>
                <a:cubicBezTo>
                  <a:pt x="353" y="30"/>
                  <a:pt x="309" y="0"/>
                  <a:pt x="250" y="0"/>
                </a:cubicBezTo>
                <a:cubicBezTo>
                  <a:pt x="176" y="0"/>
                  <a:pt x="118" y="59"/>
                  <a:pt x="118" y="132"/>
                </a:cubicBezTo>
                <a:cubicBezTo>
                  <a:pt x="118" y="339"/>
                  <a:pt x="118" y="339"/>
                  <a:pt x="118" y="339"/>
                </a:cubicBezTo>
                <a:lnTo>
                  <a:pt x="147" y="295"/>
                </a:lnTo>
                <a:lnTo>
                  <a:pt x="147" y="132"/>
                </a:lnTo>
                <a:close/>
                <a:moveTo>
                  <a:pt x="250" y="427"/>
                </a:moveTo>
                <a:lnTo>
                  <a:pt x="250" y="427"/>
                </a:lnTo>
                <a:cubicBezTo>
                  <a:pt x="235" y="427"/>
                  <a:pt x="221" y="427"/>
                  <a:pt x="206" y="412"/>
                </a:cubicBezTo>
                <a:cubicBezTo>
                  <a:pt x="176" y="442"/>
                  <a:pt x="176" y="442"/>
                  <a:pt x="176" y="442"/>
                </a:cubicBezTo>
                <a:cubicBezTo>
                  <a:pt x="191" y="457"/>
                  <a:pt x="221" y="471"/>
                  <a:pt x="250" y="471"/>
                </a:cubicBezTo>
                <a:cubicBezTo>
                  <a:pt x="323" y="471"/>
                  <a:pt x="382" y="412"/>
                  <a:pt x="382" y="339"/>
                </a:cubicBezTo>
                <a:cubicBezTo>
                  <a:pt x="382" y="236"/>
                  <a:pt x="382" y="236"/>
                  <a:pt x="382" y="236"/>
                </a:cubicBezTo>
                <a:cubicBezTo>
                  <a:pt x="353" y="280"/>
                  <a:pt x="353" y="280"/>
                  <a:pt x="353" y="280"/>
                </a:cubicBezTo>
                <a:cubicBezTo>
                  <a:pt x="353" y="339"/>
                  <a:pt x="353" y="339"/>
                  <a:pt x="353" y="339"/>
                </a:cubicBezTo>
                <a:cubicBezTo>
                  <a:pt x="353" y="383"/>
                  <a:pt x="309" y="427"/>
                  <a:pt x="250" y="427"/>
                </a:cubicBezTo>
                <a:close/>
                <a:moveTo>
                  <a:pt x="250" y="515"/>
                </a:moveTo>
                <a:lnTo>
                  <a:pt x="250" y="515"/>
                </a:lnTo>
                <a:cubicBezTo>
                  <a:pt x="206" y="515"/>
                  <a:pt x="176" y="501"/>
                  <a:pt x="147" y="471"/>
                </a:cubicBezTo>
                <a:cubicBezTo>
                  <a:pt x="118" y="501"/>
                  <a:pt x="118" y="501"/>
                  <a:pt x="118" y="501"/>
                </a:cubicBezTo>
                <a:cubicBezTo>
                  <a:pt x="147" y="530"/>
                  <a:pt x="191" y="545"/>
                  <a:pt x="235" y="545"/>
                </a:cubicBezTo>
                <a:cubicBezTo>
                  <a:pt x="235" y="589"/>
                  <a:pt x="235" y="589"/>
                  <a:pt x="235" y="589"/>
                </a:cubicBezTo>
                <a:cubicBezTo>
                  <a:pt x="206" y="589"/>
                  <a:pt x="206" y="589"/>
                  <a:pt x="206" y="589"/>
                </a:cubicBezTo>
                <a:lnTo>
                  <a:pt x="191" y="604"/>
                </a:lnTo>
                <a:cubicBezTo>
                  <a:pt x="191" y="619"/>
                  <a:pt x="206" y="633"/>
                  <a:pt x="206" y="633"/>
                </a:cubicBezTo>
                <a:cubicBezTo>
                  <a:pt x="294" y="633"/>
                  <a:pt x="294" y="633"/>
                  <a:pt x="294" y="633"/>
                </a:cubicBezTo>
                <a:cubicBezTo>
                  <a:pt x="294" y="633"/>
                  <a:pt x="309" y="619"/>
                  <a:pt x="309" y="604"/>
                </a:cubicBezTo>
                <a:lnTo>
                  <a:pt x="294" y="589"/>
                </a:lnTo>
                <a:cubicBezTo>
                  <a:pt x="265" y="589"/>
                  <a:pt x="265" y="589"/>
                  <a:pt x="265" y="589"/>
                </a:cubicBezTo>
                <a:cubicBezTo>
                  <a:pt x="265" y="545"/>
                  <a:pt x="265" y="545"/>
                  <a:pt x="265" y="545"/>
                </a:cubicBezTo>
                <a:cubicBezTo>
                  <a:pt x="368" y="545"/>
                  <a:pt x="441" y="471"/>
                  <a:pt x="471" y="368"/>
                </a:cubicBezTo>
                <a:cubicBezTo>
                  <a:pt x="427" y="368"/>
                  <a:pt x="427" y="368"/>
                  <a:pt x="427" y="368"/>
                </a:cubicBezTo>
                <a:cubicBezTo>
                  <a:pt x="412" y="457"/>
                  <a:pt x="339" y="515"/>
                  <a:pt x="250" y="515"/>
                </a:cubicBezTo>
                <a:close/>
              </a:path>
            </a:pathLst>
          </a:custGeom>
          <a:solidFill>
            <a:schemeClr val="accent5"/>
          </a:solidFill>
          <a:ln>
            <a:noFill/>
          </a:ln>
          <a:effectLst/>
          <a:extLst/>
        </p:spPr>
        <p:txBody>
          <a:bodyPr wrap="none" lIns="91408" tIns="45704" rIns="91408" bIns="45704" anchor="ctr"/>
          <a:lstStyle/>
          <a:p>
            <a:endParaRPr lang="en-US" sz="2700"/>
          </a:p>
        </p:txBody>
      </p:sp>
      <p:sp>
        <p:nvSpPr>
          <p:cNvPr id="22" name="Freeform 181"/>
          <p:cNvSpPr>
            <a:spLocks noChangeArrowheads="1"/>
          </p:cNvSpPr>
          <p:nvPr/>
        </p:nvSpPr>
        <p:spPr bwMode="auto">
          <a:xfrm>
            <a:off x="3191945" y="4298103"/>
            <a:ext cx="284482" cy="410539"/>
          </a:xfrm>
          <a:custGeom>
            <a:avLst/>
            <a:gdLst>
              <a:gd name="T0" fmla="*/ 158057 w 443"/>
              <a:gd name="T1" fmla="*/ 132690 h 634"/>
              <a:gd name="T2" fmla="*/ 158057 w 443"/>
              <a:gd name="T3" fmla="*/ 132690 h 634"/>
              <a:gd name="T4" fmla="*/ 142323 w 443"/>
              <a:gd name="T5" fmla="*/ 132690 h 634"/>
              <a:gd name="T6" fmla="*/ 79029 w 443"/>
              <a:gd name="T7" fmla="*/ 185694 h 634"/>
              <a:gd name="T8" fmla="*/ 15734 w 443"/>
              <a:gd name="T9" fmla="*/ 132690 h 634"/>
              <a:gd name="T10" fmla="*/ 0 w 443"/>
              <a:gd name="T11" fmla="*/ 132690 h 634"/>
              <a:gd name="T12" fmla="*/ 73665 w 443"/>
              <a:gd name="T13" fmla="*/ 196511 h 634"/>
              <a:gd name="T14" fmla="*/ 73665 w 443"/>
              <a:gd name="T15" fmla="*/ 212376 h 634"/>
              <a:gd name="T16" fmla="*/ 63294 w 443"/>
              <a:gd name="T17" fmla="*/ 212376 h 634"/>
              <a:gd name="T18" fmla="*/ 57931 w 443"/>
              <a:gd name="T19" fmla="*/ 217785 h 634"/>
              <a:gd name="T20" fmla="*/ 63294 w 443"/>
              <a:gd name="T21" fmla="*/ 228241 h 634"/>
              <a:gd name="T22" fmla="*/ 94763 w 443"/>
              <a:gd name="T23" fmla="*/ 228241 h 634"/>
              <a:gd name="T24" fmla="*/ 100127 w 443"/>
              <a:gd name="T25" fmla="*/ 217785 h 634"/>
              <a:gd name="T26" fmla="*/ 94763 w 443"/>
              <a:gd name="T27" fmla="*/ 212376 h 634"/>
              <a:gd name="T28" fmla="*/ 84393 w 443"/>
              <a:gd name="T29" fmla="*/ 212376 h 634"/>
              <a:gd name="T30" fmla="*/ 84393 w 443"/>
              <a:gd name="T31" fmla="*/ 196511 h 634"/>
              <a:gd name="T32" fmla="*/ 158057 w 443"/>
              <a:gd name="T33" fmla="*/ 132690 h 634"/>
              <a:gd name="T34" fmla="*/ 79029 w 443"/>
              <a:gd name="T35" fmla="*/ 169829 h 634"/>
              <a:gd name="T36" fmla="*/ 79029 w 443"/>
              <a:gd name="T37" fmla="*/ 169829 h 634"/>
              <a:gd name="T38" fmla="*/ 126231 w 443"/>
              <a:gd name="T39" fmla="*/ 122234 h 634"/>
              <a:gd name="T40" fmla="*/ 126231 w 443"/>
              <a:gd name="T41" fmla="*/ 47595 h 634"/>
              <a:gd name="T42" fmla="*/ 79029 w 443"/>
              <a:gd name="T43" fmla="*/ 0 h 634"/>
              <a:gd name="T44" fmla="*/ 31826 w 443"/>
              <a:gd name="T45" fmla="*/ 47595 h 634"/>
              <a:gd name="T46" fmla="*/ 31826 w 443"/>
              <a:gd name="T47" fmla="*/ 122234 h 634"/>
              <a:gd name="T48" fmla="*/ 79029 w 443"/>
              <a:gd name="T49" fmla="*/ 169829 h 634"/>
              <a:gd name="T50" fmla="*/ 42196 w 443"/>
              <a:gd name="T51" fmla="*/ 47595 h 634"/>
              <a:gd name="T52" fmla="*/ 42196 w 443"/>
              <a:gd name="T53" fmla="*/ 47595 h 634"/>
              <a:gd name="T54" fmla="*/ 79029 w 443"/>
              <a:gd name="T55" fmla="*/ 15865 h 634"/>
              <a:gd name="T56" fmla="*/ 115861 w 443"/>
              <a:gd name="T57" fmla="*/ 47595 h 634"/>
              <a:gd name="T58" fmla="*/ 115861 w 443"/>
              <a:gd name="T59" fmla="*/ 122234 h 634"/>
              <a:gd name="T60" fmla="*/ 79029 w 443"/>
              <a:gd name="T61" fmla="*/ 153964 h 634"/>
              <a:gd name="T62" fmla="*/ 42196 w 443"/>
              <a:gd name="T63" fmla="*/ 122234 h 634"/>
              <a:gd name="T64" fmla="*/ 42196 w 443"/>
              <a:gd name="T65" fmla="*/ 47595 h 6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3" h="634">
                <a:moveTo>
                  <a:pt x="442" y="368"/>
                </a:moveTo>
                <a:lnTo>
                  <a:pt x="442" y="368"/>
                </a:lnTo>
                <a:cubicBezTo>
                  <a:pt x="398" y="368"/>
                  <a:pt x="398" y="368"/>
                  <a:pt x="398" y="368"/>
                </a:cubicBezTo>
                <a:cubicBezTo>
                  <a:pt x="383" y="457"/>
                  <a:pt x="309" y="515"/>
                  <a:pt x="221" y="515"/>
                </a:cubicBezTo>
                <a:cubicBezTo>
                  <a:pt x="133" y="515"/>
                  <a:pt x="59" y="457"/>
                  <a:pt x="44" y="368"/>
                </a:cubicBezTo>
                <a:cubicBezTo>
                  <a:pt x="0" y="368"/>
                  <a:pt x="0" y="368"/>
                  <a:pt x="0" y="368"/>
                </a:cubicBezTo>
                <a:cubicBezTo>
                  <a:pt x="30" y="471"/>
                  <a:pt x="103" y="545"/>
                  <a:pt x="206" y="545"/>
                </a:cubicBezTo>
                <a:cubicBezTo>
                  <a:pt x="206" y="589"/>
                  <a:pt x="206" y="589"/>
                  <a:pt x="206" y="589"/>
                </a:cubicBezTo>
                <a:cubicBezTo>
                  <a:pt x="177" y="589"/>
                  <a:pt x="177" y="589"/>
                  <a:pt x="177" y="589"/>
                </a:cubicBezTo>
                <a:lnTo>
                  <a:pt x="162" y="604"/>
                </a:lnTo>
                <a:cubicBezTo>
                  <a:pt x="162" y="619"/>
                  <a:pt x="177" y="633"/>
                  <a:pt x="177" y="633"/>
                </a:cubicBezTo>
                <a:cubicBezTo>
                  <a:pt x="265" y="633"/>
                  <a:pt x="265" y="633"/>
                  <a:pt x="265" y="633"/>
                </a:cubicBezTo>
                <a:cubicBezTo>
                  <a:pt x="265" y="633"/>
                  <a:pt x="280" y="619"/>
                  <a:pt x="280" y="604"/>
                </a:cubicBezTo>
                <a:lnTo>
                  <a:pt x="265" y="589"/>
                </a:lnTo>
                <a:cubicBezTo>
                  <a:pt x="236" y="589"/>
                  <a:pt x="236" y="589"/>
                  <a:pt x="236" y="589"/>
                </a:cubicBezTo>
                <a:cubicBezTo>
                  <a:pt x="236" y="545"/>
                  <a:pt x="236" y="545"/>
                  <a:pt x="236" y="545"/>
                </a:cubicBezTo>
                <a:cubicBezTo>
                  <a:pt x="339" y="545"/>
                  <a:pt x="412" y="471"/>
                  <a:pt x="442" y="368"/>
                </a:cubicBezTo>
                <a:close/>
                <a:moveTo>
                  <a:pt x="221" y="471"/>
                </a:moveTo>
                <a:lnTo>
                  <a:pt x="221" y="471"/>
                </a:lnTo>
                <a:cubicBezTo>
                  <a:pt x="294" y="471"/>
                  <a:pt x="353" y="412"/>
                  <a:pt x="353" y="339"/>
                </a:cubicBezTo>
                <a:cubicBezTo>
                  <a:pt x="353" y="132"/>
                  <a:pt x="353" y="132"/>
                  <a:pt x="353" y="132"/>
                </a:cubicBezTo>
                <a:cubicBezTo>
                  <a:pt x="353" y="59"/>
                  <a:pt x="294" y="0"/>
                  <a:pt x="221" y="0"/>
                </a:cubicBezTo>
                <a:cubicBezTo>
                  <a:pt x="147" y="0"/>
                  <a:pt x="89" y="59"/>
                  <a:pt x="89" y="132"/>
                </a:cubicBezTo>
                <a:cubicBezTo>
                  <a:pt x="89" y="339"/>
                  <a:pt x="89" y="339"/>
                  <a:pt x="89" y="339"/>
                </a:cubicBezTo>
                <a:cubicBezTo>
                  <a:pt x="89" y="412"/>
                  <a:pt x="147" y="471"/>
                  <a:pt x="221" y="471"/>
                </a:cubicBezTo>
                <a:close/>
                <a:moveTo>
                  <a:pt x="118" y="132"/>
                </a:moveTo>
                <a:lnTo>
                  <a:pt x="118" y="132"/>
                </a:lnTo>
                <a:cubicBezTo>
                  <a:pt x="118" y="89"/>
                  <a:pt x="162" y="44"/>
                  <a:pt x="221" y="44"/>
                </a:cubicBezTo>
                <a:cubicBezTo>
                  <a:pt x="280" y="44"/>
                  <a:pt x="324" y="89"/>
                  <a:pt x="324" y="132"/>
                </a:cubicBezTo>
                <a:cubicBezTo>
                  <a:pt x="324" y="339"/>
                  <a:pt x="324" y="339"/>
                  <a:pt x="324" y="339"/>
                </a:cubicBezTo>
                <a:cubicBezTo>
                  <a:pt x="324" y="383"/>
                  <a:pt x="280" y="427"/>
                  <a:pt x="221" y="427"/>
                </a:cubicBezTo>
                <a:cubicBezTo>
                  <a:pt x="162" y="427"/>
                  <a:pt x="118" y="383"/>
                  <a:pt x="118" y="339"/>
                </a:cubicBezTo>
                <a:lnTo>
                  <a:pt x="118" y="132"/>
                </a:lnTo>
                <a:close/>
              </a:path>
            </a:pathLst>
          </a:custGeom>
          <a:solidFill>
            <a:schemeClr val="accent5"/>
          </a:solidFill>
          <a:ln>
            <a:noFill/>
          </a:ln>
          <a:effectLst/>
          <a:extLst/>
        </p:spPr>
        <p:txBody>
          <a:bodyPr wrap="none" lIns="91408" tIns="45704" rIns="91408" bIns="45704" anchor="ctr"/>
          <a:lstStyle/>
          <a:p>
            <a:endParaRPr lang="en-US" sz="2700"/>
          </a:p>
        </p:txBody>
      </p:sp>
      <p:sp>
        <p:nvSpPr>
          <p:cNvPr id="23" name="Freeform 182"/>
          <p:cNvSpPr>
            <a:spLocks noChangeArrowheads="1"/>
          </p:cNvSpPr>
          <p:nvPr/>
        </p:nvSpPr>
        <p:spPr bwMode="auto">
          <a:xfrm>
            <a:off x="9072354" y="3630338"/>
            <a:ext cx="410537" cy="410539"/>
          </a:xfrm>
          <a:custGeom>
            <a:avLst/>
            <a:gdLst>
              <a:gd name="T0" fmla="*/ 217432 w 634"/>
              <a:gd name="T1" fmla="*/ 5056 h 633"/>
              <a:gd name="T2" fmla="*/ 217432 w 634"/>
              <a:gd name="T3" fmla="*/ 5056 h 633"/>
              <a:gd name="T4" fmla="*/ 0 w 634"/>
              <a:gd name="T5" fmla="*/ 111592 h 633"/>
              <a:gd name="T6" fmla="*/ 68871 w 634"/>
              <a:gd name="T7" fmla="*/ 154207 h 633"/>
              <a:gd name="T8" fmla="*/ 111420 w 634"/>
              <a:gd name="T9" fmla="*/ 228241 h 633"/>
              <a:gd name="T10" fmla="*/ 222841 w 634"/>
              <a:gd name="T11" fmla="*/ 10473 h 633"/>
              <a:gd name="T12" fmla="*/ 217432 w 634"/>
              <a:gd name="T13" fmla="*/ 5056 h 633"/>
              <a:gd name="T14" fmla="*/ 26683 w 634"/>
              <a:gd name="T15" fmla="*/ 111592 h 633"/>
              <a:gd name="T16" fmla="*/ 26683 w 634"/>
              <a:gd name="T17" fmla="*/ 111592 h 633"/>
              <a:gd name="T18" fmla="*/ 191109 w 634"/>
              <a:gd name="T19" fmla="*/ 31780 h 633"/>
              <a:gd name="T20" fmla="*/ 74280 w 634"/>
              <a:gd name="T21" fmla="*/ 137956 h 633"/>
              <a:gd name="T22" fmla="*/ 26683 w 634"/>
              <a:gd name="T23" fmla="*/ 111592 h 633"/>
              <a:gd name="T24" fmla="*/ 111420 w 634"/>
              <a:gd name="T25" fmla="*/ 201878 h 633"/>
              <a:gd name="T26" fmla="*/ 111420 w 634"/>
              <a:gd name="T27" fmla="*/ 201878 h 633"/>
              <a:gd name="T28" fmla="*/ 85098 w 634"/>
              <a:gd name="T29" fmla="*/ 143373 h 633"/>
              <a:gd name="T30" fmla="*/ 196518 w 634"/>
              <a:gd name="T31" fmla="*/ 36836 h 633"/>
              <a:gd name="T32" fmla="*/ 111420 w 634"/>
              <a:gd name="T33" fmla="*/ 201878 h 6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4" h="633">
                <a:moveTo>
                  <a:pt x="603" y="14"/>
                </a:moveTo>
                <a:lnTo>
                  <a:pt x="603" y="14"/>
                </a:lnTo>
                <a:cubicBezTo>
                  <a:pt x="574" y="14"/>
                  <a:pt x="0" y="309"/>
                  <a:pt x="0" y="309"/>
                </a:cubicBezTo>
                <a:lnTo>
                  <a:pt x="191" y="427"/>
                </a:lnTo>
                <a:lnTo>
                  <a:pt x="309" y="632"/>
                </a:lnTo>
                <a:cubicBezTo>
                  <a:pt x="309" y="632"/>
                  <a:pt x="618" y="44"/>
                  <a:pt x="618" y="29"/>
                </a:cubicBezTo>
                <a:cubicBezTo>
                  <a:pt x="633" y="14"/>
                  <a:pt x="618" y="0"/>
                  <a:pt x="603" y="14"/>
                </a:cubicBezTo>
                <a:close/>
                <a:moveTo>
                  <a:pt x="74" y="309"/>
                </a:moveTo>
                <a:lnTo>
                  <a:pt x="74" y="309"/>
                </a:lnTo>
                <a:cubicBezTo>
                  <a:pt x="530" y="88"/>
                  <a:pt x="530" y="88"/>
                  <a:pt x="530" y="88"/>
                </a:cubicBezTo>
                <a:cubicBezTo>
                  <a:pt x="206" y="382"/>
                  <a:pt x="206" y="382"/>
                  <a:pt x="206" y="382"/>
                </a:cubicBezTo>
                <a:lnTo>
                  <a:pt x="74" y="309"/>
                </a:lnTo>
                <a:close/>
                <a:moveTo>
                  <a:pt x="309" y="559"/>
                </a:moveTo>
                <a:lnTo>
                  <a:pt x="309" y="559"/>
                </a:lnTo>
                <a:cubicBezTo>
                  <a:pt x="309" y="559"/>
                  <a:pt x="250" y="441"/>
                  <a:pt x="236" y="397"/>
                </a:cubicBezTo>
                <a:cubicBezTo>
                  <a:pt x="545" y="102"/>
                  <a:pt x="545" y="102"/>
                  <a:pt x="545" y="102"/>
                </a:cubicBezTo>
                <a:lnTo>
                  <a:pt x="309" y="559"/>
                </a:lnTo>
                <a:close/>
              </a:path>
            </a:pathLst>
          </a:custGeom>
          <a:solidFill>
            <a:schemeClr val="accent4"/>
          </a:solidFill>
          <a:ln>
            <a:noFill/>
          </a:ln>
          <a:effectLst/>
          <a:extLst/>
        </p:spPr>
        <p:txBody>
          <a:bodyPr wrap="none" lIns="91408" tIns="45704" rIns="91408" bIns="45704" anchor="ctr"/>
          <a:lstStyle/>
          <a:p>
            <a:endParaRPr lang="en-US" sz="2700"/>
          </a:p>
        </p:txBody>
      </p:sp>
      <p:sp>
        <p:nvSpPr>
          <p:cNvPr id="24" name="Freeform 183"/>
          <p:cNvSpPr>
            <a:spLocks noChangeArrowheads="1"/>
          </p:cNvSpPr>
          <p:nvPr/>
        </p:nvSpPr>
        <p:spPr bwMode="auto">
          <a:xfrm>
            <a:off x="8407997" y="3638856"/>
            <a:ext cx="410537" cy="400319"/>
          </a:xfrm>
          <a:custGeom>
            <a:avLst/>
            <a:gdLst>
              <a:gd name="T0" fmla="*/ 116829 w 634"/>
              <a:gd name="T1" fmla="*/ 0 h 619"/>
              <a:gd name="T2" fmla="*/ 116829 w 634"/>
              <a:gd name="T3" fmla="*/ 0 h 619"/>
              <a:gd name="T4" fmla="*/ 0 w 634"/>
              <a:gd name="T5" fmla="*/ 63740 h 619"/>
              <a:gd name="T6" fmla="*/ 0 w 634"/>
              <a:gd name="T7" fmla="*/ 196263 h 619"/>
              <a:gd name="T8" fmla="*/ 32092 w 634"/>
              <a:gd name="T9" fmla="*/ 222551 h 619"/>
              <a:gd name="T10" fmla="*/ 201927 w 634"/>
              <a:gd name="T11" fmla="*/ 222551 h 619"/>
              <a:gd name="T12" fmla="*/ 228249 w 634"/>
              <a:gd name="T13" fmla="*/ 196263 h 619"/>
              <a:gd name="T14" fmla="*/ 228249 w 634"/>
              <a:gd name="T15" fmla="*/ 63740 h 619"/>
              <a:gd name="T16" fmla="*/ 116829 w 634"/>
              <a:gd name="T17" fmla="*/ 0 h 619"/>
              <a:gd name="T18" fmla="*/ 16226 w 634"/>
              <a:gd name="T19" fmla="*/ 196263 h 619"/>
              <a:gd name="T20" fmla="*/ 16226 w 634"/>
              <a:gd name="T21" fmla="*/ 196263 h 619"/>
              <a:gd name="T22" fmla="*/ 16226 w 634"/>
              <a:gd name="T23" fmla="*/ 84987 h 619"/>
              <a:gd name="T24" fmla="*/ 79689 w 634"/>
              <a:gd name="T25" fmla="*/ 137924 h 619"/>
              <a:gd name="T26" fmla="*/ 16226 w 634"/>
              <a:gd name="T27" fmla="*/ 201664 h 619"/>
              <a:gd name="T28" fmla="*/ 16226 w 634"/>
              <a:gd name="T29" fmla="*/ 196263 h 619"/>
              <a:gd name="T30" fmla="*/ 26683 w 634"/>
              <a:gd name="T31" fmla="*/ 212108 h 619"/>
              <a:gd name="T32" fmla="*/ 26683 w 634"/>
              <a:gd name="T33" fmla="*/ 212108 h 619"/>
              <a:gd name="T34" fmla="*/ 90506 w 634"/>
              <a:gd name="T35" fmla="*/ 143326 h 619"/>
              <a:gd name="T36" fmla="*/ 116829 w 634"/>
              <a:gd name="T37" fmla="*/ 159171 h 619"/>
              <a:gd name="T38" fmla="*/ 138104 w 634"/>
              <a:gd name="T39" fmla="*/ 143326 h 619"/>
              <a:gd name="T40" fmla="*/ 201927 w 634"/>
              <a:gd name="T41" fmla="*/ 212108 h 619"/>
              <a:gd name="T42" fmla="*/ 26683 w 634"/>
              <a:gd name="T43" fmla="*/ 212108 h 619"/>
              <a:gd name="T44" fmla="*/ 212384 w 634"/>
              <a:gd name="T45" fmla="*/ 196263 h 619"/>
              <a:gd name="T46" fmla="*/ 212384 w 634"/>
              <a:gd name="T47" fmla="*/ 196263 h 619"/>
              <a:gd name="T48" fmla="*/ 212384 w 634"/>
              <a:gd name="T49" fmla="*/ 201664 h 619"/>
              <a:gd name="T50" fmla="*/ 148560 w 634"/>
              <a:gd name="T51" fmla="*/ 137924 h 619"/>
              <a:gd name="T52" fmla="*/ 212384 w 634"/>
              <a:gd name="T53" fmla="*/ 84987 h 619"/>
              <a:gd name="T54" fmla="*/ 212384 w 634"/>
              <a:gd name="T55" fmla="*/ 196263 h 619"/>
              <a:gd name="T56" fmla="*/ 116829 w 634"/>
              <a:gd name="T57" fmla="*/ 143326 h 619"/>
              <a:gd name="T58" fmla="*/ 116829 w 634"/>
              <a:gd name="T59" fmla="*/ 143326 h 619"/>
              <a:gd name="T60" fmla="*/ 16226 w 634"/>
              <a:gd name="T61" fmla="*/ 69142 h 619"/>
              <a:gd name="T62" fmla="*/ 116829 w 634"/>
              <a:gd name="T63" fmla="*/ 16205 h 619"/>
              <a:gd name="T64" fmla="*/ 212384 w 634"/>
              <a:gd name="T65" fmla="*/ 69142 h 619"/>
              <a:gd name="T66" fmla="*/ 116829 w 634"/>
              <a:gd name="T67" fmla="*/ 143326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4" h="619">
                <a:moveTo>
                  <a:pt x="324" y="0"/>
                </a:moveTo>
                <a:lnTo>
                  <a:pt x="324" y="0"/>
                </a:lnTo>
                <a:cubicBezTo>
                  <a:pt x="0" y="177"/>
                  <a:pt x="0" y="177"/>
                  <a:pt x="0" y="177"/>
                </a:cubicBezTo>
                <a:cubicBezTo>
                  <a:pt x="0" y="221"/>
                  <a:pt x="0" y="545"/>
                  <a:pt x="0" y="545"/>
                </a:cubicBezTo>
                <a:cubicBezTo>
                  <a:pt x="0" y="589"/>
                  <a:pt x="45" y="618"/>
                  <a:pt x="89" y="618"/>
                </a:cubicBezTo>
                <a:cubicBezTo>
                  <a:pt x="560" y="618"/>
                  <a:pt x="560" y="618"/>
                  <a:pt x="560" y="618"/>
                </a:cubicBezTo>
                <a:cubicBezTo>
                  <a:pt x="604" y="618"/>
                  <a:pt x="633" y="589"/>
                  <a:pt x="633" y="545"/>
                </a:cubicBezTo>
                <a:cubicBezTo>
                  <a:pt x="633" y="545"/>
                  <a:pt x="633" y="221"/>
                  <a:pt x="633" y="177"/>
                </a:cubicBezTo>
                <a:lnTo>
                  <a:pt x="324" y="0"/>
                </a:lnTo>
                <a:close/>
                <a:moveTo>
                  <a:pt x="45" y="545"/>
                </a:moveTo>
                <a:lnTo>
                  <a:pt x="45" y="545"/>
                </a:lnTo>
                <a:cubicBezTo>
                  <a:pt x="45" y="236"/>
                  <a:pt x="45" y="236"/>
                  <a:pt x="45" y="236"/>
                </a:cubicBezTo>
                <a:cubicBezTo>
                  <a:pt x="221" y="383"/>
                  <a:pt x="221" y="383"/>
                  <a:pt x="221" y="383"/>
                </a:cubicBezTo>
                <a:cubicBezTo>
                  <a:pt x="45" y="560"/>
                  <a:pt x="45" y="560"/>
                  <a:pt x="45" y="560"/>
                </a:cubicBezTo>
                <a:lnTo>
                  <a:pt x="45" y="545"/>
                </a:lnTo>
                <a:close/>
                <a:moveTo>
                  <a:pt x="74" y="589"/>
                </a:moveTo>
                <a:lnTo>
                  <a:pt x="74" y="589"/>
                </a:lnTo>
                <a:cubicBezTo>
                  <a:pt x="251" y="398"/>
                  <a:pt x="251" y="398"/>
                  <a:pt x="251" y="398"/>
                </a:cubicBezTo>
                <a:cubicBezTo>
                  <a:pt x="324" y="442"/>
                  <a:pt x="324" y="442"/>
                  <a:pt x="324" y="442"/>
                </a:cubicBezTo>
                <a:cubicBezTo>
                  <a:pt x="383" y="398"/>
                  <a:pt x="383" y="398"/>
                  <a:pt x="383" y="398"/>
                </a:cubicBezTo>
                <a:cubicBezTo>
                  <a:pt x="560" y="589"/>
                  <a:pt x="560" y="589"/>
                  <a:pt x="560" y="589"/>
                </a:cubicBezTo>
                <a:lnTo>
                  <a:pt x="74" y="589"/>
                </a:lnTo>
                <a:close/>
                <a:moveTo>
                  <a:pt x="589" y="545"/>
                </a:moveTo>
                <a:lnTo>
                  <a:pt x="589" y="545"/>
                </a:lnTo>
                <a:lnTo>
                  <a:pt x="589" y="560"/>
                </a:lnTo>
                <a:cubicBezTo>
                  <a:pt x="412" y="383"/>
                  <a:pt x="412" y="383"/>
                  <a:pt x="412" y="383"/>
                </a:cubicBezTo>
                <a:cubicBezTo>
                  <a:pt x="589" y="236"/>
                  <a:pt x="589" y="236"/>
                  <a:pt x="589" y="236"/>
                </a:cubicBezTo>
                <a:lnTo>
                  <a:pt x="589" y="545"/>
                </a:lnTo>
                <a:close/>
                <a:moveTo>
                  <a:pt x="324" y="398"/>
                </a:moveTo>
                <a:lnTo>
                  <a:pt x="324" y="398"/>
                </a:lnTo>
                <a:cubicBezTo>
                  <a:pt x="45" y="192"/>
                  <a:pt x="45" y="192"/>
                  <a:pt x="45" y="192"/>
                </a:cubicBezTo>
                <a:cubicBezTo>
                  <a:pt x="324" y="45"/>
                  <a:pt x="324" y="45"/>
                  <a:pt x="324" y="45"/>
                </a:cubicBezTo>
                <a:cubicBezTo>
                  <a:pt x="589" y="192"/>
                  <a:pt x="589" y="192"/>
                  <a:pt x="589" y="192"/>
                </a:cubicBezTo>
                <a:lnTo>
                  <a:pt x="324" y="398"/>
                </a:lnTo>
                <a:close/>
              </a:path>
            </a:pathLst>
          </a:custGeom>
          <a:solidFill>
            <a:schemeClr val="accent4"/>
          </a:solidFill>
          <a:ln>
            <a:noFill/>
          </a:ln>
          <a:effectLst/>
          <a:extLst/>
        </p:spPr>
        <p:txBody>
          <a:bodyPr wrap="none" lIns="91408" tIns="45704" rIns="91408" bIns="45704" anchor="ctr"/>
          <a:lstStyle/>
          <a:p>
            <a:endParaRPr lang="en-US" sz="2700"/>
          </a:p>
        </p:txBody>
      </p:sp>
      <p:sp>
        <p:nvSpPr>
          <p:cNvPr id="25" name="Freeform 184"/>
          <p:cNvSpPr>
            <a:spLocks noChangeArrowheads="1"/>
          </p:cNvSpPr>
          <p:nvPr/>
        </p:nvSpPr>
        <p:spPr bwMode="auto">
          <a:xfrm>
            <a:off x="7748750" y="3688256"/>
            <a:ext cx="410540" cy="304922"/>
          </a:xfrm>
          <a:custGeom>
            <a:avLst/>
            <a:gdLst>
              <a:gd name="T0" fmla="*/ 121878 w 634"/>
              <a:gd name="T1" fmla="*/ 100723 h 472"/>
              <a:gd name="T2" fmla="*/ 121878 w 634"/>
              <a:gd name="T3" fmla="*/ 100723 h 472"/>
              <a:gd name="T4" fmla="*/ 37140 w 634"/>
              <a:gd name="T5" fmla="*/ 100723 h 472"/>
              <a:gd name="T6" fmla="*/ 26323 w 634"/>
              <a:gd name="T7" fmla="*/ 105760 h 472"/>
              <a:gd name="T8" fmla="*/ 37140 w 634"/>
              <a:gd name="T9" fmla="*/ 111156 h 472"/>
              <a:gd name="T10" fmla="*/ 121878 w 634"/>
              <a:gd name="T11" fmla="*/ 111156 h 472"/>
              <a:gd name="T12" fmla="*/ 127287 w 634"/>
              <a:gd name="T13" fmla="*/ 105760 h 472"/>
              <a:gd name="T14" fmla="*/ 121878 w 634"/>
              <a:gd name="T15" fmla="*/ 100723 h 472"/>
              <a:gd name="T16" fmla="*/ 121878 w 634"/>
              <a:gd name="T17" fmla="*/ 126984 h 472"/>
              <a:gd name="T18" fmla="*/ 121878 w 634"/>
              <a:gd name="T19" fmla="*/ 126984 h 472"/>
              <a:gd name="T20" fmla="*/ 37140 w 634"/>
              <a:gd name="T21" fmla="*/ 126984 h 472"/>
              <a:gd name="T22" fmla="*/ 26323 w 634"/>
              <a:gd name="T23" fmla="*/ 132379 h 472"/>
              <a:gd name="T24" fmla="*/ 37140 w 634"/>
              <a:gd name="T25" fmla="*/ 142811 h 472"/>
              <a:gd name="T26" fmla="*/ 121878 w 634"/>
              <a:gd name="T27" fmla="*/ 142811 h 472"/>
              <a:gd name="T28" fmla="*/ 127287 w 634"/>
              <a:gd name="T29" fmla="*/ 132379 h 472"/>
              <a:gd name="T30" fmla="*/ 121878 w 634"/>
              <a:gd name="T31" fmla="*/ 126984 h 472"/>
              <a:gd name="T32" fmla="*/ 196158 w 634"/>
              <a:gd name="T33" fmla="*/ 0 h 472"/>
              <a:gd name="T34" fmla="*/ 196158 w 634"/>
              <a:gd name="T35" fmla="*/ 0 h 472"/>
              <a:gd name="T36" fmla="*/ 26323 w 634"/>
              <a:gd name="T37" fmla="*/ 0 h 472"/>
              <a:gd name="T38" fmla="*/ 0 w 634"/>
              <a:gd name="T39" fmla="*/ 26260 h 472"/>
              <a:gd name="T40" fmla="*/ 0 w 634"/>
              <a:gd name="T41" fmla="*/ 142811 h 472"/>
              <a:gd name="T42" fmla="*/ 26323 w 634"/>
              <a:gd name="T43" fmla="*/ 169431 h 472"/>
              <a:gd name="T44" fmla="*/ 196158 w 634"/>
              <a:gd name="T45" fmla="*/ 169431 h 472"/>
              <a:gd name="T46" fmla="*/ 228250 w 634"/>
              <a:gd name="T47" fmla="*/ 142811 h 472"/>
              <a:gd name="T48" fmla="*/ 228250 w 634"/>
              <a:gd name="T49" fmla="*/ 26260 h 472"/>
              <a:gd name="T50" fmla="*/ 196158 w 634"/>
              <a:gd name="T51" fmla="*/ 0 h 472"/>
              <a:gd name="T52" fmla="*/ 212024 w 634"/>
              <a:gd name="T53" fmla="*/ 142811 h 472"/>
              <a:gd name="T54" fmla="*/ 212024 w 634"/>
              <a:gd name="T55" fmla="*/ 142811 h 472"/>
              <a:gd name="T56" fmla="*/ 196158 w 634"/>
              <a:gd name="T57" fmla="*/ 153603 h 472"/>
              <a:gd name="T58" fmla="*/ 26323 w 634"/>
              <a:gd name="T59" fmla="*/ 153603 h 472"/>
              <a:gd name="T60" fmla="*/ 15866 w 634"/>
              <a:gd name="T61" fmla="*/ 142811 h 472"/>
              <a:gd name="T62" fmla="*/ 15866 w 634"/>
              <a:gd name="T63" fmla="*/ 26260 h 472"/>
              <a:gd name="T64" fmla="*/ 26323 w 634"/>
              <a:gd name="T65" fmla="*/ 15828 h 472"/>
              <a:gd name="T66" fmla="*/ 196158 w 634"/>
              <a:gd name="T67" fmla="*/ 15828 h 472"/>
              <a:gd name="T68" fmla="*/ 212024 w 634"/>
              <a:gd name="T69" fmla="*/ 26260 h 472"/>
              <a:gd name="T70" fmla="*/ 212024 w 634"/>
              <a:gd name="T71" fmla="*/ 142811 h 472"/>
              <a:gd name="T72" fmla="*/ 185701 w 634"/>
              <a:gd name="T73" fmla="*/ 26260 h 472"/>
              <a:gd name="T74" fmla="*/ 185701 w 634"/>
              <a:gd name="T75" fmla="*/ 26260 h 472"/>
              <a:gd name="T76" fmla="*/ 153609 w 634"/>
              <a:gd name="T77" fmla="*/ 26260 h 472"/>
              <a:gd name="T78" fmla="*/ 143152 w 634"/>
              <a:gd name="T79" fmla="*/ 42448 h 472"/>
              <a:gd name="T80" fmla="*/ 143152 w 634"/>
              <a:gd name="T81" fmla="*/ 68708 h 472"/>
              <a:gd name="T82" fmla="*/ 153609 w 634"/>
              <a:gd name="T83" fmla="*/ 84536 h 472"/>
              <a:gd name="T84" fmla="*/ 185701 w 634"/>
              <a:gd name="T85" fmla="*/ 84536 h 472"/>
              <a:gd name="T86" fmla="*/ 196158 w 634"/>
              <a:gd name="T87" fmla="*/ 68708 h 472"/>
              <a:gd name="T88" fmla="*/ 196158 w 634"/>
              <a:gd name="T89" fmla="*/ 42448 h 472"/>
              <a:gd name="T90" fmla="*/ 185701 w 634"/>
              <a:gd name="T91" fmla="*/ 26260 h 472"/>
              <a:gd name="T92" fmla="*/ 185701 w 634"/>
              <a:gd name="T93" fmla="*/ 63672 h 472"/>
              <a:gd name="T94" fmla="*/ 185701 w 634"/>
              <a:gd name="T95" fmla="*/ 63672 h 472"/>
              <a:gd name="T96" fmla="*/ 174884 w 634"/>
              <a:gd name="T97" fmla="*/ 68708 h 472"/>
              <a:gd name="T98" fmla="*/ 164427 w 634"/>
              <a:gd name="T99" fmla="*/ 68708 h 472"/>
              <a:gd name="T100" fmla="*/ 153609 w 634"/>
              <a:gd name="T101" fmla="*/ 63672 h 472"/>
              <a:gd name="T102" fmla="*/ 153609 w 634"/>
              <a:gd name="T103" fmla="*/ 47484 h 472"/>
              <a:gd name="T104" fmla="*/ 164427 w 634"/>
              <a:gd name="T105" fmla="*/ 42448 h 472"/>
              <a:gd name="T106" fmla="*/ 174884 w 634"/>
              <a:gd name="T107" fmla="*/ 42448 h 472"/>
              <a:gd name="T108" fmla="*/ 185701 w 634"/>
              <a:gd name="T109" fmla="*/ 47484 h 472"/>
              <a:gd name="T110" fmla="*/ 185701 w 634"/>
              <a:gd name="T111" fmla="*/ 63672 h 4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4" h="472">
                <a:moveTo>
                  <a:pt x="338" y="280"/>
                </a:moveTo>
                <a:lnTo>
                  <a:pt x="338" y="280"/>
                </a:lnTo>
                <a:cubicBezTo>
                  <a:pt x="103" y="280"/>
                  <a:pt x="103" y="280"/>
                  <a:pt x="103" y="280"/>
                </a:cubicBezTo>
                <a:cubicBezTo>
                  <a:pt x="88" y="280"/>
                  <a:pt x="73" y="280"/>
                  <a:pt x="73" y="294"/>
                </a:cubicBezTo>
                <a:cubicBezTo>
                  <a:pt x="73" y="309"/>
                  <a:pt x="88" y="309"/>
                  <a:pt x="103" y="309"/>
                </a:cubicBezTo>
                <a:cubicBezTo>
                  <a:pt x="338" y="309"/>
                  <a:pt x="338" y="309"/>
                  <a:pt x="338" y="309"/>
                </a:cubicBezTo>
                <a:cubicBezTo>
                  <a:pt x="338" y="309"/>
                  <a:pt x="353" y="309"/>
                  <a:pt x="353" y="294"/>
                </a:cubicBezTo>
                <a:cubicBezTo>
                  <a:pt x="353" y="280"/>
                  <a:pt x="338" y="280"/>
                  <a:pt x="338" y="280"/>
                </a:cubicBezTo>
                <a:close/>
                <a:moveTo>
                  <a:pt x="338" y="353"/>
                </a:moveTo>
                <a:lnTo>
                  <a:pt x="338" y="353"/>
                </a:lnTo>
                <a:cubicBezTo>
                  <a:pt x="103" y="353"/>
                  <a:pt x="103" y="353"/>
                  <a:pt x="103" y="353"/>
                </a:cubicBezTo>
                <a:cubicBezTo>
                  <a:pt x="88" y="353"/>
                  <a:pt x="73" y="368"/>
                  <a:pt x="73" y="368"/>
                </a:cubicBezTo>
                <a:cubicBezTo>
                  <a:pt x="73" y="383"/>
                  <a:pt x="88" y="397"/>
                  <a:pt x="103" y="397"/>
                </a:cubicBezTo>
                <a:cubicBezTo>
                  <a:pt x="338" y="397"/>
                  <a:pt x="338" y="397"/>
                  <a:pt x="338" y="397"/>
                </a:cubicBezTo>
                <a:cubicBezTo>
                  <a:pt x="338" y="397"/>
                  <a:pt x="353" y="383"/>
                  <a:pt x="353" y="368"/>
                </a:cubicBezTo>
                <a:lnTo>
                  <a:pt x="338" y="353"/>
                </a:lnTo>
                <a:close/>
                <a:moveTo>
                  <a:pt x="544" y="0"/>
                </a:moveTo>
                <a:lnTo>
                  <a:pt x="544" y="0"/>
                </a:lnTo>
                <a:cubicBezTo>
                  <a:pt x="73" y="0"/>
                  <a:pt x="73" y="0"/>
                  <a:pt x="73" y="0"/>
                </a:cubicBezTo>
                <a:cubicBezTo>
                  <a:pt x="29" y="0"/>
                  <a:pt x="0" y="30"/>
                  <a:pt x="0" y="73"/>
                </a:cubicBezTo>
                <a:cubicBezTo>
                  <a:pt x="0" y="397"/>
                  <a:pt x="0" y="397"/>
                  <a:pt x="0" y="397"/>
                </a:cubicBezTo>
                <a:cubicBezTo>
                  <a:pt x="0" y="442"/>
                  <a:pt x="29" y="471"/>
                  <a:pt x="73" y="471"/>
                </a:cubicBezTo>
                <a:cubicBezTo>
                  <a:pt x="544" y="471"/>
                  <a:pt x="544" y="471"/>
                  <a:pt x="544" y="471"/>
                </a:cubicBezTo>
                <a:cubicBezTo>
                  <a:pt x="588" y="471"/>
                  <a:pt x="633" y="442"/>
                  <a:pt x="633" y="397"/>
                </a:cubicBezTo>
                <a:cubicBezTo>
                  <a:pt x="633" y="73"/>
                  <a:pt x="633" y="73"/>
                  <a:pt x="633" y="73"/>
                </a:cubicBezTo>
                <a:cubicBezTo>
                  <a:pt x="633" y="30"/>
                  <a:pt x="588" y="0"/>
                  <a:pt x="544" y="0"/>
                </a:cubicBezTo>
                <a:close/>
                <a:moveTo>
                  <a:pt x="588" y="397"/>
                </a:moveTo>
                <a:lnTo>
                  <a:pt x="588" y="397"/>
                </a:lnTo>
                <a:cubicBezTo>
                  <a:pt x="588" y="412"/>
                  <a:pt x="574" y="427"/>
                  <a:pt x="544" y="427"/>
                </a:cubicBezTo>
                <a:cubicBezTo>
                  <a:pt x="73" y="427"/>
                  <a:pt x="73" y="427"/>
                  <a:pt x="73" y="427"/>
                </a:cubicBezTo>
                <a:cubicBezTo>
                  <a:pt x="59" y="427"/>
                  <a:pt x="44" y="412"/>
                  <a:pt x="44" y="397"/>
                </a:cubicBezTo>
                <a:cubicBezTo>
                  <a:pt x="44" y="73"/>
                  <a:pt x="44" y="73"/>
                  <a:pt x="44" y="73"/>
                </a:cubicBezTo>
                <a:cubicBezTo>
                  <a:pt x="44" y="59"/>
                  <a:pt x="59" y="44"/>
                  <a:pt x="73" y="44"/>
                </a:cubicBezTo>
                <a:cubicBezTo>
                  <a:pt x="544" y="44"/>
                  <a:pt x="544" y="44"/>
                  <a:pt x="544" y="44"/>
                </a:cubicBezTo>
                <a:cubicBezTo>
                  <a:pt x="574" y="44"/>
                  <a:pt x="588" y="59"/>
                  <a:pt x="588" y="73"/>
                </a:cubicBezTo>
                <a:lnTo>
                  <a:pt x="588" y="397"/>
                </a:lnTo>
                <a:close/>
                <a:moveTo>
                  <a:pt x="515" y="73"/>
                </a:moveTo>
                <a:lnTo>
                  <a:pt x="515" y="73"/>
                </a:lnTo>
                <a:cubicBezTo>
                  <a:pt x="426" y="73"/>
                  <a:pt x="426" y="73"/>
                  <a:pt x="426" y="73"/>
                </a:cubicBezTo>
                <a:cubicBezTo>
                  <a:pt x="412" y="73"/>
                  <a:pt x="397" y="103"/>
                  <a:pt x="397" y="118"/>
                </a:cubicBezTo>
                <a:cubicBezTo>
                  <a:pt x="397" y="191"/>
                  <a:pt x="397" y="191"/>
                  <a:pt x="397" y="191"/>
                </a:cubicBezTo>
                <a:cubicBezTo>
                  <a:pt x="397" y="221"/>
                  <a:pt x="412" y="235"/>
                  <a:pt x="426" y="235"/>
                </a:cubicBezTo>
                <a:cubicBezTo>
                  <a:pt x="515" y="235"/>
                  <a:pt x="515" y="235"/>
                  <a:pt x="515" y="235"/>
                </a:cubicBezTo>
                <a:cubicBezTo>
                  <a:pt x="530" y="235"/>
                  <a:pt x="544" y="221"/>
                  <a:pt x="544" y="191"/>
                </a:cubicBezTo>
                <a:cubicBezTo>
                  <a:pt x="544" y="118"/>
                  <a:pt x="544" y="118"/>
                  <a:pt x="544" y="118"/>
                </a:cubicBezTo>
                <a:cubicBezTo>
                  <a:pt x="544" y="103"/>
                  <a:pt x="530" y="73"/>
                  <a:pt x="515" y="73"/>
                </a:cubicBezTo>
                <a:close/>
                <a:moveTo>
                  <a:pt x="515" y="177"/>
                </a:moveTo>
                <a:lnTo>
                  <a:pt x="515" y="177"/>
                </a:lnTo>
                <a:cubicBezTo>
                  <a:pt x="515" y="191"/>
                  <a:pt x="500" y="191"/>
                  <a:pt x="485" y="191"/>
                </a:cubicBezTo>
                <a:cubicBezTo>
                  <a:pt x="456" y="191"/>
                  <a:pt x="456" y="191"/>
                  <a:pt x="456" y="191"/>
                </a:cubicBezTo>
                <a:cubicBezTo>
                  <a:pt x="442" y="191"/>
                  <a:pt x="426" y="191"/>
                  <a:pt x="426" y="177"/>
                </a:cubicBezTo>
                <a:cubicBezTo>
                  <a:pt x="426" y="132"/>
                  <a:pt x="426" y="132"/>
                  <a:pt x="426" y="132"/>
                </a:cubicBezTo>
                <a:cubicBezTo>
                  <a:pt x="426" y="132"/>
                  <a:pt x="442" y="118"/>
                  <a:pt x="456" y="118"/>
                </a:cubicBezTo>
                <a:cubicBezTo>
                  <a:pt x="485" y="118"/>
                  <a:pt x="485" y="118"/>
                  <a:pt x="485" y="118"/>
                </a:cubicBezTo>
                <a:cubicBezTo>
                  <a:pt x="500" y="118"/>
                  <a:pt x="515" y="132"/>
                  <a:pt x="515" y="132"/>
                </a:cubicBezTo>
                <a:lnTo>
                  <a:pt x="515" y="177"/>
                </a:lnTo>
                <a:close/>
              </a:path>
            </a:pathLst>
          </a:custGeom>
          <a:solidFill>
            <a:schemeClr val="accent4"/>
          </a:solidFill>
          <a:ln>
            <a:noFill/>
          </a:ln>
          <a:effectLst/>
          <a:extLst/>
        </p:spPr>
        <p:txBody>
          <a:bodyPr wrap="none" lIns="91408" tIns="45704" rIns="91408" bIns="45704" anchor="ctr"/>
          <a:lstStyle/>
          <a:p>
            <a:endParaRPr lang="en-US" sz="2700"/>
          </a:p>
        </p:txBody>
      </p:sp>
      <p:sp>
        <p:nvSpPr>
          <p:cNvPr id="26" name="Freeform 185"/>
          <p:cNvSpPr>
            <a:spLocks noChangeArrowheads="1"/>
          </p:cNvSpPr>
          <p:nvPr/>
        </p:nvSpPr>
        <p:spPr bwMode="auto">
          <a:xfrm>
            <a:off x="7094613" y="3688256"/>
            <a:ext cx="398614" cy="304922"/>
          </a:xfrm>
          <a:custGeom>
            <a:avLst/>
            <a:gdLst>
              <a:gd name="T0" fmla="*/ 195434 w 619"/>
              <a:gd name="T1" fmla="*/ 0 h 472"/>
              <a:gd name="T2" fmla="*/ 195434 w 619"/>
              <a:gd name="T3" fmla="*/ 0 h 472"/>
              <a:gd name="T4" fmla="*/ 26177 w 619"/>
              <a:gd name="T5" fmla="*/ 0 h 472"/>
              <a:gd name="T6" fmla="*/ 0 w 619"/>
              <a:gd name="T7" fmla="*/ 26260 h 472"/>
              <a:gd name="T8" fmla="*/ 0 w 619"/>
              <a:gd name="T9" fmla="*/ 142811 h 472"/>
              <a:gd name="T10" fmla="*/ 26177 w 619"/>
              <a:gd name="T11" fmla="*/ 169431 h 472"/>
              <a:gd name="T12" fmla="*/ 195434 w 619"/>
              <a:gd name="T13" fmla="*/ 169431 h 472"/>
              <a:gd name="T14" fmla="*/ 221611 w 619"/>
              <a:gd name="T15" fmla="*/ 142811 h 472"/>
              <a:gd name="T16" fmla="*/ 221611 w 619"/>
              <a:gd name="T17" fmla="*/ 26260 h 472"/>
              <a:gd name="T18" fmla="*/ 195434 w 619"/>
              <a:gd name="T19" fmla="*/ 0 h 472"/>
              <a:gd name="T20" fmla="*/ 200454 w 619"/>
              <a:gd name="T21" fmla="*/ 15828 h 472"/>
              <a:gd name="T22" fmla="*/ 200454 w 619"/>
              <a:gd name="T23" fmla="*/ 15828 h 472"/>
              <a:gd name="T24" fmla="*/ 110806 w 619"/>
              <a:gd name="T25" fmla="*/ 84536 h 472"/>
              <a:gd name="T26" fmla="*/ 21157 w 619"/>
              <a:gd name="T27" fmla="*/ 15828 h 472"/>
              <a:gd name="T28" fmla="*/ 200454 w 619"/>
              <a:gd name="T29" fmla="*/ 15828 h 472"/>
              <a:gd name="T30" fmla="*/ 10399 w 619"/>
              <a:gd name="T31" fmla="*/ 142811 h 472"/>
              <a:gd name="T32" fmla="*/ 10399 w 619"/>
              <a:gd name="T33" fmla="*/ 142811 h 472"/>
              <a:gd name="T34" fmla="*/ 10399 w 619"/>
              <a:gd name="T35" fmla="*/ 26260 h 472"/>
              <a:gd name="T36" fmla="*/ 73870 w 619"/>
              <a:gd name="T37" fmla="*/ 79500 h 472"/>
              <a:gd name="T38" fmla="*/ 10399 w 619"/>
              <a:gd name="T39" fmla="*/ 142811 h 472"/>
              <a:gd name="T40" fmla="*/ 21157 w 619"/>
              <a:gd name="T41" fmla="*/ 153603 h 472"/>
              <a:gd name="T42" fmla="*/ 21157 w 619"/>
              <a:gd name="T43" fmla="*/ 153603 h 472"/>
              <a:gd name="T44" fmla="*/ 84628 w 619"/>
              <a:gd name="T45" fmla="*/ 84536 h 472"/>
              <a:gd name="T46" fmla="*/ 110806 w 619"/>
              <a:gd name="T47" fmla="*/ 105760 h 472"/>
              <a:gd name="T48" fmla="*/ 131963 w 619"/>
              <a:gd name="T49" fmla="*/ 84536 h 472"/>
              <a:gd name="T50" fmla="*/ 200454 w 619"/>
              <a:gd name="T51" fmla="*/ 153603 h 472"/>
              <a:gd name="T52" fmla="*/ 21157 w 619"/>
              <a:gd name="T53" fmla="*/ 153603 h 472"/>
              <a:gd name="T54" fmla="*/ 211212 w 619"/>
              <a:gd name="T55" fmla="*/ 142811 h 472"/>
              <a:gd name="T56" fmla="*/ 211212 w 619"/>
              <a:gd name="T57" fmla="*/ 142811 h 472"/>
              <a:gd name="T58" fmla="*/ 211212 w 619"/>
              <a:gd name="T59" fmla="*/ 142811 h 472"/>
              <a:gd name="T60" fmla="*/ 147741 w 619"/>
              <a:gd name="T61" fmla="*/ 79500 h 472"/>
              <a:gd name="T62" fmla="*/ 211212 w 619"/>
              <a:gd name="T63" fmla="*/ 26260 h 472"/>
              <a:gd name="T64" fmla="*/ 211212 w 619"/>
              <a:gd name="T65" fmla="*/ 142811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solidFill>
            <a:schemeClr val="accent4"/>
          </a:solidFill>
          <a:ln>
            <a:noFill/>
          </a:ln>
          <a:effectLst/>
          <a:extLst/>
        </p:spPr>
        <p:txBody>
          <a:bodyPr wrap="none" lIns="91408" tIns="45704" rIns="91408" bIns="45704" anchor="ctr"/>
          <a:lstStyle/>
          <a:p>
            <a:endParaRPr lang="en-US" sz="2700"/>
          </a:p>
        </p:txBody>
      </p:sp>
      <p:sp>
        <p:nvSpPr>
          <p:cNvPr id="27" name="Freeform 186"/>
          <p:cNvSpPr>
            <a:spLocks noChangeArrowheads="1"/>
          </p:cNvSpPr>
          <p:nvPr/>
        </p:nvSpPr>
        <p:spPr bwMode="auto">
          <a:xfrm>
            <a:off x="6426849" y="3638856"/>
            <a:ext cx="410540" cy="400319"/>
          </a:xfrm>
          <a:custGeom>
            <a:avLst/>
            <a:gdLst>
              <a:gd name="T0" fmla="*/ 191110 w 634"/>
              <a:gd name="T1" fmla="*/ 0 h 619"/>
              <a:gd name="T2" fmla="*/ 191110 w 634"/>
              <a:gd name="T3" fmla="*/ 0 h 619"/>
              <a:gd name="T4" fmla="*/ 37140 w 634"/>
              <a:gd name="T5" fmla="*/ 0 h 619"/>
              <a:gd name="T6" fmla="*/ 0 w 634"/>
              <a:gd name="T7" fmla="*/ 37452 h 619"/>
              <a:gd name="T8" fmla="*/ 0 w 634"/>
              <a:gd name="T9" fmla="*/ 153769 h 619"/>
              <a:gd name="T10" fmla="*/ 37140 w 634"/>
              <a:gd name="T11" fmla="*/ 190861 h 619"/>
              <a:gd name="T12" fmla="*/ 85098 w 634"/>
              <a:gd name="T13" fmla="*/ 190861 h 619"/>
              <a:gd name="T14" fmla="*/ 116830 w 634"/>
              <a:gd name="T15" fmla="*/ 222551 h 619"/>
              <a:gd name="T16" fmla="*/ 143513 w 634"/>
              <a:gd name="T17" fmla="*/ 190861 h 619"/>
              <a:gd name="T18" fmla="*/ 191110 w 634"/>
              <a:gd name="T19" fmla="*/ 190861 h 619"/>
              <a:gd name="T20" fmla="*/ 228250 w 634"/>
              <a:gd name="T21" fmla="*/ 153769 h 619"/>
              <a:gd name="T22" fmla="*/ 228250 w 634"/>
              <a:gd name="T23" fmla="*/ 37452 h 619"/>
              <a:gd name="T24" fmla="*/ 191110 w 634"/>
              <a:gd name="T25" fmla="*/ 0 h 619"/>
              <a:gd name="T26" fmla="*/ 212385 w 634"/>
              <a:gd name="T27" fmla="*/ 153769 h 619"/>
              <a:gd name="T28" fmla="*/ 212385 w 634"/>
              <a:gd name="T29" fmla="*/ 153769 h 619"/>
              <a:gd name="T30" fmla="*/ 191110 w 634"/>
              <a:gd name="T31" fmla="*/ 175016 h 619"/>
              <a:gd name="T32" fmla="*/ 138104 w 634"/>
              <a:gd name="T33" fmla="*/ 175016 h 619"/>
              <a:gd name="T34" fmla="*/ 116830 w 634"/>
              <a:gd name="T35" fmla="*/ 201664 h 619"/>
              <a:gd name="T36" fmla="*/ 95555 w 634"/>
              <a:gd name="T37" fmla="*/ 175016 h 619"/>
              <a:gd name="T38" fmla="*/ 37140 w 634"/>
              <a:gd name="T39" fmla="*/ 175016 h 619"/>
              <a:gd name="T40" fmla="*/ 16226 w 634"/>
              <a:gd name="T41" fmla="*/ 153769 h 619"/>
              <a:gd name="T42" fmla="*/ 16226 w 634"/>
              <a:gd name="T43" fmla="*/ 31690 h 619"/>
              <a:gd name="T44" fmla="*/ 37140 w 634"/>
              <a:gd name="T45" fmla="*/ 10803 h 619"/>
              <a:gd name="T46" fmla="*/ 191110 w 634"/>
              <a:gd name="T47" fmla="*/ 10803 h 619"/>
              <a:gd name="T48" fmla="*/ 212385 w 634"/>
              <a:gd name="T49" fmla="*/ 31690 h 619"/>
              <a:gd name="T50" fmla="*/ 212385 w 634"/>
              <a:gd name="T51" fmla="*/ 153769 h 6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34" h="619">
                <a:moveTo>
                  <a:pt x="530" y="0"/>
                </a:moveTo>
                <a:lnTo>
                  <a:pt x="530" y="0"/>
                </a:lnTo>
                <a:cubicBezTo>
                  <a:pt x="103" y="0"/>
                  <a:pt x="103" y="0"/>
                  <a:pt x="103" y="0"/>
                </a:cubicBezTo>
                <a:cubicBezTo>
                  <a:pt x="59" y="0"/>
                  <a:pt x="0" y="45"/>
                  <a:pt x="0" y="104"/>
                </a:cubicBezTo>
                <a:cubicBezTo>
                  <a:pt x="0" y="427"/>
                  <a:pt x="0" y="427"/>
                  <a:pt x="0" y="427"/>
                </a:cubicBezTo>
                <a:cubicBezTo>
                  <a:pt x="0" y="486"/>
                  <a:pt x="45" y="530"/>
                  <a:pt x="103" y="530"/>
                </a:cubicBezTo>
                <a:cubicBezTo>
                  <a:pt x="236" y="530"/>
                  <a:pt x="236" y="530"/>
                  <a:pt x="236" y="530"/>
                </a:cubicBezTo>
                <a:cubicBezTo>
                  <a:pt x="324" y="618"/>
                  <a:pt x="324" y="618"/>
                  <a:pt x="324" y="618"/>
                </a:cubicBezTo>
                <a:cubicBezTo>
                  <a:pt x="398" y="530"/>
                  <a:pt x="398" y="530"/>
                  <a:pt x="398" y="530"/>
                </a:cubicBezTo>
                <a:cubicBezTo>
                  <a:pt x="530" y="530"/>
                  <a:pt x="530" y="530"/>
                  <a:pt x="530" y="530"/>
                </a:cubicBezTo>
                <a:cubicBezTo>
                  <a:pt x="589" y="530"/>
                  <a:pt x="633" y="486"/>
                  <a:pt x="633" y="427"/>
                </a:cubicBezTo>
                <a:cubicBezTo>
                  <a:pt x="633" y="104"/>
                  <a:pt x="633" y="104"/>
                  <a:pt x="633" y="104"/>
                </a:cubicBezTo>
                <a:cubicBezTo>
                  <a:pt x="633" y="45"/>
                  <a:pt x="589" y="0"/>
                  <a:pt x="530" y="0"/>
                </a:cubicBezTo>
                <a:close/>
                <a:moveTo>
                  <a:pt x="589" y="427"/>
                </a:moveTo>
                <a:lnTo>
                  <a:pt x="589" y="427"/>
                </a:lnTo>
                <a:cubicBezTo>
                  <a:pt x="589" y="457"/>
                  <a:pt x="560" y="486"/>
                  <a:pt x="530" y="486"/>
                </a:cubicBezTo>
                <a:cubicBezTo>
                  <a:pt x="383" y="486"/>
                  <a:pt x="383" y="486"/>
                  <a:pt x="383" y="486"/>
                </a:cubicBezTo>
                <a:cubicBezTo>
                  <a:pt x="324" y="560"/>
                  <a:pt x="324" y="560"/>
                  <a:pt x="324" y="560"/>
                </a:cubicBezTo>
                <a:cubicBezTo>
                  <a:pt x="265" y="486"/>
                  <a:pt x="265" y="486"/>
                  <a:pt x="265" y="486"/>
                </a:cubicBezTo>
                <a:cubicBezTo>
                  <a:pt x="103" y="486"/>
                  <a:pt x="103" y="486"/>
                  <a:pt x="103" y="486"/>
                </a:cubicBezTo>
                <a:cubicBezTo>
                  <a:pt x="74" y="486"/>
                  <a:pt x="45" y="457"/>
                  <a:pt x="45" y="427"/>
                </a:cubicBezTo>
                <a:cubicBezTo>
                  <a:pt x="45" y="88"/>
                  <a:pt x="45" y="88"/>
                  <a:pt x="45" y="88"/>
                </a:cubicBezTo>
                <a:cubicBezTo>
                  <a:pt x="45" y="59"/>
                  <a:pt x="74" y="30"/>
                  <a:pt x="103" y="30"/>
                </a:cubicBezTo>
                <a:cubicBezTo>
                  <a:pt x="530" y="30"/>
                  <a:pt x="530" y="30"/>
                  <a:pt x="530" y="30"/>
                </a:cubicBezTo>
                <a:cubicBezTo>
                  <a:pt x="560" y="30"/>
                  <a:pt x="589" y="59"/>
                  <a:pt x="589" y="88"/>
                </a:cubicBezTo>
                <a:lnTo>
                  <a:pt x="589" y="427"/>
                </a:lnTo>
                <a:close/>
              </a:path>
            </a:pathLst>
          </a:custGeom>
          <a:solidFill>
            <a:schemeClr val="accent4"/>
          </a:solidFill>
          <a:ln>
            <a:noFill/>
          </a:ln>
          <a:effectLst/>
          <a:extLst/>
        </p:spPr>
        <p:txBody>
          <a:bodyPr wrap="none" lIns="91408" tIns="45704" rIns="91408" bIns="45704" anchor="ctr"/>
          <a:lstStyle/>
          <a:p>
            <a:endParaRPr lang="en-US" sz="2700"/>
          </a:p>
        </p:txBody>
      </p:sp>
      <p:sp>
        <p:nvSpPr>
          <p:cNvPr id="28" name="Freeform 187"/>
          <p:cNvSpPr>
            <a:spLocks noChangeArrowheads="1"/>
          </p:cNvSpPr>
          <p:nvPr/>
        </p:nvSpPr>
        <p:spPr bwMode="auto">
          <a:xfrm>
            <a:off x="5771012" y="3638856"/>
            <a:ext cx="410537" cy="400319"/>
          </a:xfrm>
          <a:custGeom>
            <a:avLst/>
            <a:gdLst>
              <a:gd name="T0" fmla="*/ 111420 w 634"/>
              <a:gd name="T1" fmla="*/ 0 h 619"/>
              <a:gd name="T2" fmla="*/ 111420 w 634"/>
              <a:gd name="T3" fmla="*/ 0 h 619"/>
              <a:gd name="T4" fmla="*/ 0 w 634"/>
              <a:gd name="T5" fmla="*/ 95430 h 619"/>
              <a:gd name="T6" fmla="*/ 79689 w 634"/>
              <a:gd name="T7" fmla="*/ 190861 h 619"/>
              <a:gd name="T8" fmla="*/ 111420 w 634"/>
              <a:gd name="T9" fmla="*/ 222551 h 619"/>
              <a:gd name="T10" fmla="*/ 143152 w 634"/>
              <a:gd name="T11" fmla="*/ 190861 h 619"/>
              <a:gd name="T12" fmla="*/ 228249 w 634"/>
              <a:gd name="T13" fmla="*/ 95430 h 619"/>
              <a:gd name="T14" fmla="*/ 111420 w 634"/>
              <a:gd name="T15" fmla="*/ 0 h 619"/>
              <a:gd name="T16" fmla="*/ 138104 w 634"/>
              <a:gd name="T17" fmla="*/ 175016 h 619"/>
              <a:gd name="T18" fmla="*/ 138104 w 634"/>
              <a:gd name="T19" fmla="*/ 175016 h 619"/>
              <a:gd name="T20" fmla="*/ 121877 w 634"/>
              <a:gd name="T21" fmla="*/ 190861 h 619"/>
              <a:gd name="T22" fmla="*/ 111420 w 634"/>
              <a:gd name="T23" fmla="*/ 201664 h 619"/>
              <a:gd name="T24" fmla="*/ 90146 w 634"/>
              <a:gd name="T25" fmla="*/ 175016 h 619"/>
              <a:gd name="T26" fmla="*/ 15866 w 634"/>
              <a:gd name="T27" fmla="*/ 95430 h 619"/>
              <a:gd name="T28" fmla="*/ 111420 w 634"/>
              <a:gd name="T29" fmla="*/ 10803 h 619"/>
              <a:gd name="T30" fmla="*/ 212023 w 634"/>
              <a:gd name="T31" fmla="*/ 95430 h 619"/>
              <a:gd name="T32" fmla="*/ 138104 w 634"/>
              <a:gd name="T33" fmla="*/ 175016 h 6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4" h="619">
                <a:moveTo>
                  <a:pt x="309" y="0"/>
                </a:moveTo>
                <a:lnTo>
                  <a:pt x="309" y="0"/>
                </a:lnTo>
                <a:cubicBezTo>
                  <a:pt x="147" y="0"/>
                  <a:pt x="0" y="118"/>
                  <a:pt x="0" y="265"/>
                </a:cubicBezTo>
                <a:cubicBezTo>
                  <a:pt x="0" y="383"/>
                  <a:pt x="103" y="486"/>
                  <a:pt x="221" y="530"/>
                </a:cubicBezTo>
                <a:cubicBezTo>
                  <a:pt x="309" y="618"/>
                  <a:pt x="309" y="618"/>
                  <a:pt x="309" y="618"/>
                </a:cubicBezTo>
                <a:cubicBezTo>
                  <a:pt x="397" y="530"/>
                  <a:pt x="397" y="530"/>
                  <a:pt x="397" y="530"/>
                </a:cubicBezTo>
                <a:cubicBezTo>
                  <a:pt x="530" y="486"/>
                  <a:pt x="633" y="383"/>
                  <a:pt x="633" y="265"/>
                </a:cubicBezTo>
                <a:cubicBezTo>
                  <a:pt x="633" y="118"/>
                  <a:pt x="485" y="0"/>
                  <a:pt x="309" y="0"/>
                </a:cubicBezTo>
                <a:close/>
                <a:moveTo>
                  <a:pt x="383" y="486"/>
                </a:moveTo>
                <a:lnTo>
                  <a:pt x="383" y="486"/>
                </a:lnTo>
                <a:cubicBezTo>
                  <a:pt x="338" y="530"/>
                  <a:pt x="338" y="530"/>
                  <a:pt x="338" y="530"/>
                </a:cubicBezTo>
                <a:cubicBezTo>
                  <a:pt x="309" y="560"/>
                  <a:pt x="309" y="560"/>
                  <a:pt x="309" y="560"/>
                </a:cubicBezTo>
                <a:cubicBezTo>
                  <a:pt x="250" y="486"/>
                  <a:pt x="250" y="486"/>
                  <a:pt x="250" y="486"/>
                </a:cubicBezTo>
                <a:cubicBezTo>
                  <a:pt x="132" y="457"/>
                  <a:pt x="44" y="368"/>
                  <a:pt x="44" y="265"/>
                </a:cubicBezTo>
                <a:cubicBezTo>
                  <a:pt x="44" y="133"/>
                  <a:pt x="162" y="30"/>
                  <a:pt x="309" y="30"/>
                </a:cubicBezTo>
                <a:cubicBezTo>
                  <a:pt x="471" y="30"/>
                  <a:pt x="588" y="133"/>
                  <a:pt x="588" y="265"/>
                </a:cubicBezTo>
                <a:cubicBezTo>
                  <a:pt x="588" y="368"/>
                  <a:pt x="500" y="457"/>
                  <a:pt x="383" y="486"/>
                </a:cubicBezTo>
                <a:close/>
              </a:path>
            </a:pathLst>
          </a:custGeom>
          <a:solidFill>
            <a:schemeClr val="accent4"/>
          </a:solidFill>
          <a:ln>
            <a:noFill/>
          </a:ln>
          <a:effectLst/>
          <a:extLst/>
        </p:spPr>
        <p:txBody>
          <a:bodyPr wrap="none" lIns="91408" tIns="45704" rIns="91408" bIns="45704" anchor="ctr"/>
          <a:lstStyle/>
          <a:p>
            <a:endParaRPr lang="en-US" sz="2700"/>
          </a:p>
        </p:txBody>
      </p:sp>
      <p:sp>
        <p:nvSpPr>
          <p:cNvPr id="29" name="Freeform 188"/>
          <p:cNvSpPr>
            <a:spLocks noChangeArrowheads="1"/>
          </p:cNvSpPr>
          <p:nvPr/>
        </p:nvSpPr>
        <p:spPr bwMode="auto">
          <a:xfrm>
            <a:off x="5123690" y="3638856"/>
            <a:ext cx="390096" cy="400319"/>
          </a:xfrm>
          <a:custGeom>
            <a:avLst/>
            <a:gdLst>
              <a:gd name="T0" fmla="*/ 89912 w 604"/>
              <a:gd name="T1" fmla="*/ 90389 h 619"/>
              <a:gd name="T2" fmla="*/ 89912 w 604"/>
              <a:gd name="T3" fmla="*/ 90389 h 619"/>
              <a:gd name="T4" fmla="*/ 100342 w 604"/>
              <a:gd name="T5" fmla="*/ 79585 h 619"/>
              <a:gd name="T6" fmla="*/ 89912 w 604"/>
              <a:gd name="T7" fmla="*/ 69142 h 619"/>
              <a:gd name="T8" fmla="*/ 79122 w 604"/>
              <a:gd name="T9" fmla="*/ 79585 h 619"/>
              <a:gd name="T10" fmla="*/ 89912 w 604"/>
              <a:gd name="T11" fmla="*/ 90389 h 619"/>
              <a:gd name="T12" fmla="*/ 47473 w 604"/>
              <a:gd name="T13" fmla="*/ 90389 h 619"/>
              <a:gd name="T14" fmla="*/ 47473 w 604"/>
              <a:gd name="T15" fmla="*/ 90389 h 619"/>
              <a:gd name="T16" fmla="*/ 58263 w 604"/>
              <a:gd name="T17" fmla="*/ 79585 h 619"/>
              <a:gd name="T18" fmla="*/ 47473 w 604"/>
              <a:gd name="T19" fmla="*/ 69142 h 619"/>
              <a:gd name="T20" fmla="*/ 37044 w 604"/>
              <a:gd name="T21" fmla="*/ 79585 h 619"/>
              <a:gd name="T22" fmla="*/ 47473 w 604"/>
              <a:gd name="T23" fmla="*/ 90389 h 619"/>
              <a:gd name="T24" fmla="*/ 131991 w 604"/>
              <a:gd name="T25" fmla="*/ 90389 h 619"/>
              <a:gd name="T26" fmla="*/ 131991 w 604"/>
              <a:gd name="T27" fmla="*/ 90389 h 619"/>
              <a:gd name="T28" fmla="*/ 142780 w 604"/>
              <a:gd name="T29" fmla="*/ 79585 h 619"/>
              <a:gd name="T30" fmla="*/ 131991 w 604"/>
              <a:gd name="T31" fmla="*/ 69142 h 619"/>
              <a:gd name="T32" fmla="*/ 121561 w 604"/>
              <a:gd name="T33" fmla="*/ 79585 h 619"/>
              <a:gd name="T34" fmla="*/ 131991 w 604"/>
              <a:gd name="T35" fmla="*/ 90389 h 619"/>
              <a:gd name="T36" fmla="*/ 190613 w 604"/>
              <a:gd name="T37" fmla="*/ 63740 h 619"/>
              <a:gd name="T38" fmla="*/ 190613 w 604"/>
              <a:gd name="T39" fmla="*/ 63740 h 619"/>
              <a:gd name="T40" fmla="*/ 190613 w 604"/>
              <a:gd name="T41" fmla="*/ 69142 h 619"/>
              <a:gd name="T42" fmla="*/ 190613 w 604"/>
              <a:gd name="T43" fmla="*/ 79585 h 619"/>
              <a:gd name="T44" fmla="*/ 206438 w 604"/>
              <a:gd name="T45" fmla="*/ 122079 h 619"/>
              <a:gd name="T46" fmla="*/ 169394 w 604"/>
              <a:gd name="T47" fmla="*/ 180417 h 619"/>
              <a:gd name="T48" fmla="*/ 169394 w 604"/>
              <a:gd name="T49" fmla="*/ 201664 h 619"/>
              <a:gd name="T50" fmla="*/ 142780 w 604"/>
              <a:gd name="T51" fmla="*/ 185819 h 619"/>
              <a:gd name="T52" fmla="*/ 126956 w 604"/>
              <a:gd name="T53" fmla="*/ 190861 h 619"/>
              <a:gd name="T54" fmla="*/ 84517 w 604"/>
              <a:gd name="T55" fmla="*/ 175016 h 619"/>
              <a:gd name="T56" fmla="*/ 74087 w 604"/>
              <a:gd name="T57" fmla="*/ 175016 h 619"/>
              <a:gd name="T58" fmla="*/ 63298 w 604"/>
              <a:gd name="T59" fmla="*/ 175016 h 619"/>
              <a:gd name="T60" fmla="*/ 126956 w 604"/>
              <a:gd name="T61" fmla="*/ 201664 h 619"/>
              <a:gd name="T62" fmla="*/ 142780 w 604"/>
              <a:gd name="T63" fmla="*/ 201664 h 619"/>
              <a:gd name="T64" fmla="*/ 185218 w 604"/>
              <a:gd name="T65" fmla="*/ 222551 h 619"/>
              <a:gd name="T66" fmla="*/ 185218 w 604"/>
              <a:gd name="T67" fmla="*/ 185819 h 619"/>
              <a:gd name="T68" fmla="*/ 216867 w 604"/>
              <a:gd name="T69" fmla="*/ 122079 h 619"/>
              <a:gd name="T70" fmla="*/ 190613 w 604"/>
              <a:gd name="T71" fmla="*/ 63740 h 619"/>
              <a:gd name="T72" fmla="*/ 68693 w 604"/>
              <a:gd name="T73" fmla="*/ 159171 h 619"/>
              <a:gd name="T74" fmla="*/ 68693 w 604"/>
              <a:gd name="T75" fmla="*/ 159171 h 619"/>
              <a:gd name="T76" fmla="*/ 89912 w 604"/>
              <a:gd name="T77" fmla="*/ 159171 h 619"/>
              <a:gd name="T78" fmla="*/ 174429 w 604"/>
              <a:gd name="T79" fmla="*/ 79585 h 619"/>
              <a:gd name="T80" fmla="*/ 89912 w 604"/>
              <a:gd name="T81" fmla="*/ 0 h 619"/>
              <a:gd name="T82" fmla="*/ 0 w 604"/>
              <a:gd name="T83" fmla="*/ 79585 h 619"/>
              <a:gd name="T84" fmla="*/ 26254 w 604"/>
              <a:gd name="T85" fmla="*/ 143326 h 619"/>
              <a:gd name="T86" fmla="*/ 26254 w 604"/>
              <a:gd name="T87" fmla="*/ 180417 h 619"/>
              <a:gd name="T88" fmla="*/ 68693 w 604"/>
              <a:gd name="T89" fmla="*/ 159171 h 619"/>
              <a:gd name="T90" fmla="*/ 15824 w 604"/>
              <a:gd name="T91" fmla="*/ 79585 h 619"/>
              <a:gd name="T92" fmla="*/ 15824 w 604"/>
              <a:gd name="T93" fmla="*/ 79585 h 619"/>
              <a:gd name="T94" fmla="*/ 89912 w 604"/>
              <a:gd name="T95" fmla="*/ 10803 h 619"/>
              <a:gd name="T96" fmla="*/ 163999 w 604"/>
              <a:gd name="T97" fmla="*/ 79585 h 619"/>
              <a:gd name="T98" fmla="*/ 89912 w 604"/>
              <a:gd name="T99" fmla="*/ 148727 h 619"/>
              <a:gd name="T100" fmla="*/ 68693 w 604"/>
              <a:gd name="T101" fmla="*/ 143326 h 619"/>
              <a:gd name="T102" fmla="*/ 42079 w 604"/>
              <a:gd name="T103" fmla="*/ 159171 h 619"/>
              <a:gd name="T104" fmla="*/ 42079 w 604"/>
              <a:gd name="T105" fmla="*/ 137924 h 619"/>
              <a:gd name="T106" fmla="*/ 15824 w 604"/>
              <a:gd name="T107" fmla="*/ 79585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4" h="619">
                <a:moveTo>
                  <a:pt x="250" y="251"/>
                </a:moveTo>
                <a:lnTo>
                  <a:pt x="250" y="251"/>
                </a:lnTo>
                <a:cubicBezTo>
                  <a:pt x="265" y="251"/>
                  <a:pt x="279" y="236"/>
                  <a:pt x="279" y="221"/>
                </a:cubicBezTo>
                <a:cubicBezTo>
                  <a:pt x="279" y="206"/>
                  <a:pt x="265" y="192"/>
                  <a:pt x="250" y="192"/>
                </a:cubicBezTo>
                <a:cubicBezTo>
                  <a:pt x="235" y="192"/>
                  <a:pt x="220" y="206"/>
                  <a:pt x="220" y="221"/>
                </a:cubicBezTo>
                <a:cubicBezTo>
                  <a:pt x="220" y="236"/>
                  <a:pt x="235" y="251"/>
                  <a:pt x="250" y="251"/>
                </a:cubicBezTo>
                <a:close/>
                <a:moveTo>
                  <a:pt x="132" y="251"/>
                </a:moveTo>
                <a:lnTo>
                  <a:pt x="132" y="251"/>
                </a:lnTo>
                <a:cubicBezTo>
                  <a:pt x="147" y="251"/>
                  <a:pt x="162" y="236"/>
                  <a:pt x="162" y="221"/>
                </a:cubicBezTo>
                <a:cubicBezTo>
                  <a:pt x="162" y="206"/>
                  <a:pt x="147" y="192"/>
                  <a:pt x="132" y="192"/>
                </a:cubicBezTo>
                <a:cubicBezTo>
                  <a:pt x="117" y="192"/>
                  <a:pt x="103" y="206"/>
                  <a:pt x="103" y="221"/>
                </a:cubicBezTo>
                <a:cubicBezTo>
                  <a:pt x="103" y="236"/>
                  <a:pt x="117" y="251"/>
                  <a:pt x="132" y="251"/>
                </a:cubicBezTo>
                <a:close/>
                <a:moveTo>
                  <a:pt x="367" y="251"/>
                </a:moveTo>
                <a:lnTo>
                  <a:pt x="367" y="251"/>
                </a:lnTo>
                <a:cubicBezTo>
                  <a:pt x="383" y="251"/>
                  <a:pt x="397" y="236"/>
                  <a:pt x="397" y="221"/>
                </a:cubicBezTo>
                <a:cubicBezTo>
                  <a:pt x="397" y="206"/>
                  <a:pt x="383" y="192"/>
                  <a:pt x="367" y="192"/>
                </a:cubicBezTo>
                <a:cubicBezTo>
                  <a:pt x="353" y="192"/>
                  <a:pt x="338" y="206"/>
                  <a:pt x="338" y="221"/>
                </a:cubicBezTo>
                <a:cubicBezTo>
                  <a:pt x="338" y="236"/>
                  <a:pt x="353" y="251"/>
                  <a:pt x="367" y="251"/>
                </a:cubicBezTo>
                <a:close/>
                <a:moveTo>
                  <a:pt x="530" y="177"/>
                </a:moveTo>
                <a:lnTo>
                  <a:pt x="530" y="177"/>
                </a:lnTo>
                <a:lnTo>
                  <a:pt x="530" y="192"/>
                </a:lnTo>
                <a:cubicBezTo>
                  <a:pt x="530" y="206"/>
                  <a:pt x="530" y="221"/>
                  <a:pt x="530" y="221"/>
                </a:cubicBezTo>
                <a:cubicBezTo>
                  <a:pt x="559" y="265"/>
                  <a:pt x="574" y="295"/>
                  <a:pt x="574" y="339"/>
                </a:cubicBezTo>
                <a:cubicBezTo>
                  <a:pt x="574" y="398"/>
                  <a:pt x="530" y="457"/>
                  <a:pt x="471" y="501"/>
                </a:cubicBezTo>
                <a:cubicBezTo>
                  <a:pt x="471" y="560"/>
                  <a:pt x="471" y="560"/>
                  <a:pt x="471" y="560"/>
                </a:cubicBezTo>
                <a:cubicBezTo>
                  <a:pt x="397" y="516"/>
                  <a:pt x="397" y="516"/>
                  <a:pt x="397" y="516"/>
                </a:cubicBezTo>
                <a:cubicBezTo>
                  <a:pt x="383" y="530"/>
                  <a:pt x="367" y="530"/>
                  <a:pt x="353" y="530"/>
                </a:cubicBezTo>
                <a:cubicBezTo>
                  <a:pt x="309" y="530"/>
                  <a:pt x="279" y="516"/>
                  <a:pt x="235" y="486"/>
                </a:cubicBezTo>
                <a:cubicBezTo>
                  <a:pt x="220" y="486"/>
                  <a:pt x="220" y="486"/>
                  <a:pt x="206" y="486"/>
                </a:cubicBezTo>
                <a:cubicBezTo>
                  <a:pt x="191" y="486"/>
                  <a:pt x="191" y="486"/>
                  <a:pt x="176" y="486"/>
                </a:cubicBezTo>
                <a:cubicBezTo>
                  <a:pt x="235" y="530"/>
                  <a:pt x="279" y="560"/>
                  <a:pt x="353" y="560"/>
                </a:cubicBezTo>
                <a:cubicBezTo>
                  <a:pt x="367" y="560"/>
                  <a:pt x="383" y="560"/>
                  <a:pt x="397" y="560"/>
                </a:cubicBezTo>
                <a:cubicBezTo>
                  <a:pt x="515" y="618"/>
                  <a:pt x="515" y="618"/>
                  <a:pt x="515" y="618"/>
                </a:cubicBezTo>
                <a:cubicBezTo>
                  <a:pt x="515" y="516"/>
                  <a:pt x="515" y="516"/>
                  <a:pt x="515" y="516"/>
                </a:cubicBezTo>
                <a:cubicBezTo>
                  <a:pt x="574" y="471"/>
                  <a:pt x="603" y="413"/>
                  <a:pt x="603" y="339"/>
                </a:cubicBezTo>
                <a:cubicBezTo>
                  <a:pt x="603" y="280"/>
                  <a:pt x="574" y="221"/>
                  <a:pt x="530" y="177"/>
                </a:cubicBezTo>
                <a:close/>
                <a:moveTo>
                  <a:pt x="191" y="442"/>
                </a:moveTo>
                <a:lnTo>
                  <a:pt x="191" y="442"/>
                </a:lnTo>
                <a:cubicBezTo>
                  <a:pt x="206" y="442"/>
                  <a:pt x="235" y="442"/>
                  <a:pt x="250" y="442"/>
                </a:cubicBezTo>
                <a:cubicBezTo>
                  <a:pt x="397" y="442"/>
                  <a:pt x="485" y="339"/>
                  <a:pt x="485" y="221"/>
                </a:cubicBezTo>
                <a:cubicBezTo>
                  <a:pt x="485" y="88"/>
                  <a:pt x="367" y="0"/>
                  <a:pt x="250" y="0"/>
                </a:cubicBezTo>
                <a:cubicBezTo>
                  <a:pt x="117" y="0"/>
                  <a:pt x="0" y="88"/>
                  <a:pt x="0" y="221"/>
                </a:cubicBezTo>
                <a:cubicBezTo>
                  <a:pt x="0" y="295"/>
                  <a:pt x="29" y="354"/>
                  <a:pt x="73" y="398"/>
                </a:cubicBezTo>
                <a:cubicBezTo>
                  <a:pt x="73" y="501"/>
                  <a:pt x="73" y="501"/>
                  <a:pt x="73" y="501"/>
                </a:cubicBezTo>
                <a:lnTo>
                  <a:pt x="191" y="442"/>
                </a:lnTo>
                <a:close/>
                <a:moveTo>
                  <a:pt x="44" y="221"/>
                </a:moveTo>
                <a:lnTo>
                  <a:pt x="44" y="221"/>
                </a:lnTo>
                <a:cubicBezTo>
                  <a:pt x="44" y="118"/>
                  <a:pt x="132" y="30"/>
                  <a:pt x="250" y="30"/>
                </a:cubicBezTo>
                <a:cubicBezTo>
                  <a:pt x="353" y="30"/>
                  <a:pt x="456" y="118"/>
                  <a:pt x="456" y="221"/>
                </a:cubicBezTo>
                <a:cubicBezTo>
                  <a:pt x="456" y="324"/>
                  <a:pt x="367" y="413"/>
                  <a:pt x="250" y="413"/>
                </a:cubicBezTo>
                <a:cubicBezTo>
                  <a:pt x="235" y="413"/>
                  <a:pt x="206" y="413"/>
                  <a:pt x="191" y="398"/>
                </a:cubicBezTo>
                <a:cubicBezTo>
                  <a:pt x="117" y="442"/>
                  <a:pt x="117" y="442"/>
                  <a:pt x="117" y="442"/>
                </a:cubicBezTo>
                <a:cubicBezTo>
                  <a:pt x="117" y="383"/>
                  <a:pt x="117" y="383"/>
                  <a:pt x="117" y="383"/>
                </a:cubicBezTo>
                <a:cubicBezTo>
                  <a:pt x="73" y="339"/>
                  <a:pt x="44" y="280"/>
                  <a:pt x="44" y="221"/>
                </a:cubicBezTo>
                <a:close/>
              </a:path>
            </a:pathLst>
          </a:custGeom>
          <a:solidFill>
            <a:schemeClr val="accent4"/>
          </a:solidFill>
          <a:ln>
            <a:noFill/>
          </a:ln>
          <a:effectLst/>
          <a:extLst/>
        </p:spPr>
        <p:txBody>
          <a:bodyPr wrap="none" lIns="91408" tIns="45704" rIns="91408" bIns="45704" anchor="ctr"/>
          <a:lstStyle/>
          <a:p>
            <a:endParaRPr lang="en-US" sz="2700"/>
          </a:p>
        </p:txBody>
      </p:sp>
      <p:sp>
        <p:nvSpPr>
          <p:cNvPr id="30" name="Freeform 189"/>
          <p:cNvSpPr>
            <a:spLocks noChangeArrowheads="1"/>
          </p:cNvSpPr>
          <p:nvPr/>
        </p:nvSpPr>
        <p:spPr bwMode="auto">
          <a:xfrm>
            <a:off x="4449113" y="3638856"/>
            <a:ext cx="410537" cy="400319"/>
          </a:xfrm>
          <a:custGeom>
            <a:avLst/>
            <a:gdLst>
              <a:gd name="T0" fmla="*/ 116829 w 634"/>
              <a:gd name="T1" fmla="*/ 84987 h 619"/>
              <a:gd name="T2" fmla="*/ 116829 w 634"/>
              <a:gd name="T3" fmla="*/ 84987 h 619"/>
              <a:gd name="T4" fmla="*/ 100963 w 634"/>
              <a:gd name="T5" fmla="*/ 95430 h 619"/>
              <a:gd name="T6" fmla="*/ 116829 w 634"/>
              <a:gd name="T7" fmla="*/ 111275 h 619"/>
              <a:gd name="T8" fmla="*/ 127647 w 634"/>
              <a:gd name="T9" fmla="*/ 95430 h 619"/>
              <a:gd name="T10" fmla="*/ 116829 w 634"/>
              <a:gd name="T11" fmla="*/ 84987 h 619"/>
              <a:gd name="T12" fmla="*/ 58415 w 634"/>
              <a:gd name="T13" fmla="*/ 84987 h 619"/>
              <a:gd name="T14" fmla="*/ 58415 w 634"/>
              <a:gd name="T15" fmla="*/ 84987 h 619"/>
              <a:gd name="T16" fmla="*/ 42549 w 634"/>
              <a:gd name="T17" fmla="*/ 95430 h 619"/>
              <a:gd name="T18" fmla="*/ 58415 w 634"/>
              <a:gd name="T19" fmla="*/ 111275 h 619"/>
              <a:gd name="T20" fmla="*/ 74641 w 634"/>
              <a:gd name="T21" fmla="*/ 95430 h 619"/>
              <a:gd name="T22" fmla="*/ 58415 w 634"/>
              <a:gd name="T23" fmla="*/ 84987 h 619"/>
              <a:gd name="T24" fmla="*/ 116829 w 634"/>
              <a:gd name="T25" fmla="*/ 0 h 619"/>
              <a:gd name="T26" fmla="*/ 116829 w 634"/>
              <a:gd name="T27" fmla="*/ 0 h 619"/>
              <a:gd name="T28" fmla="*/ 0 w 634"/>
              <a:gd name="T29" fmla="*/ 95430 h 619"/>
              <a:gd name="T30" fmla="*/ 42549 w 634"/>
              <a:gd name="T31" fmla="*/ 175016 h 619"/>
              <a:gd name="T32" fmla="*/ 42549 w 634"/>
              <a:gd name="T33" fmla="*/ 222551 h 619"/>
              <a:gd name="T34" fmla="*/ 95555 w 634"/>
              <a:gd name="T35" fmla="*/ 196263 h 619"/>
              <a:gd name="T36" fmla="*/ 116829 w 634"/>
              <a:gd name="T37" fmla="*/ 196263 h 619"/>
              <a:gd name="T38" fmla="*/ 228249 w 634"/>
              <a:gd name="T39" fmla="*/ 95430 h 619"/>
              <a:gd name="T40" fmla="*/ 116829 w 634"/>
              <a:gd name="T41" fmla="*/ 0 h 619"/>
              <a:gd name="T42" fmla="*/ 116829 w 634"/>
              <a:gd name="T43" fmla="*/ 180417 h 619"/>
              <a:gd name="T44" fmla="*/ 116829 w 634"/>
              <a:gd name="T45" fmla="*/ 180417 h 619"/>
              <a:gd name="T46" fmla="*/ 90506 w 634"/>
              <a:gd name="T47" fmla="*/ 180417 h 619"/>
              <a:gd name="T48" fmla="*/ 58415 w 634"/>
              <a:gd name="T49" fmla="*/ 201664 h 619"/>
              <a:gd name="T50" fmla="*/ 58415 w 634"/>
              <a:gd name="T51" fmla="*/ 164572 h 619"/>
              <a:gd name="T52" fmla="*/ 15866 w 634"/>
              <a:gd name="T53" fmla="*/ 95430 h 619"/>
              <a:gd name="T54" fmla="*/ 116829 w 634"/>
              <a:gd name="T55" fmla="*/ 10803 h 619"/>
              <a:gd name="T56" fmla="*/ 212384 w 634"/>
              <a:gd name="T57" fmla="*/ 95430 h 619"/>
              <a:gd name="T58" fmla="*/ 116829 w 634"/>
              <a:gd name="T59" fmla="*/ 180417 h 619"/>
              <a:gd name="T60" fmla="*/ 169835 w 634"/>
              <a:gd name="T61" fmla="*/ 84987 h 619"/>
              <a:gd name="T62" fmla="*/ 169835 w 634"/>
              <a:gd name="T63" fmla="*/ 84987 h 619"/>
              <a:gd name="T64" fmla="*/ 159378 w 634"/>
              <a:gd name="T65" fmla="*/ 95430 h 619"/>
              <a:gd name="T66" fmla="*/ 169835 w 634"/>
              <a:gd name="T67" fmla="*/ 111275 h 619"/>
              <a:gd name="T68" fmla="*/ 186061 w 634"/>
              <a:gd name="T69" fmla="*/ 95430 h 619"/>
              <a:gd name="T70" fmla="*/ 169835 w 634"/>
              <a:gd name="T71" fmla="*/ 84987 h 6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34" h="619">
                <a:moveTo>
                  <a:pt x="324" y="236"/>
                </a:moveTo>
                <a:lnTo>
                  <a:pt x="324" y="236"/>
                </a:lnTo>
                <a:cubicBezTo>
                  <a:pt x="295" y="236"/>
                  <a:pt x="280" y="251"/>
                  <a:pt x="280" y="265"/>
                </a:cubicBezTo>
                <a:cubicBezTo>
                  <a:pt x="280" y="295"/>
                  <a:pt x="295" y="309"/>
                  <a:pt x="324" y="309"/>
                </a:cubicBezTo>
                <a:cubicBezTo>
                  <a:pt x="339" y="309"/>
                  <a:pt x="354" y="295"/>
                  <a:pt x="354" y="265"/>
                </a:cubicBezTo>
                <a:cubicBezTo>
                  <a:pt x="354" y="251"/>
                  <a:pt x="339" y="236"/>
                  <a:pt x="324" y="236"/>
                </a:cubicBezTo>
                <a:close/>
                <a:moveTo>
                  <a:pt x="162" y="236"/>
                </a:moveTo>
                <a:lnTo>
                  <a:pt x="162" y="236"/>
                </a:lnTo>
                <a:cubicBezTo>
                  <a:pt x="148" y="236"/>
                  <a:pt x="118" y="251"/>
                  <a:pt x="118" y="265"/>
                </a:cubicBezTo>
                <a:cubicBezTo>
                  <a:pt x="118" y="295"/>
                  <a:pt x="148" y="309"/>
                  <a:pt x="162" y="309"/>
                </a:cubicBezTo>
                <a:cubicBezTo>
                  <a:pt x="177" y="309"/>
                  <a:pt x="207" y="295"/>
                  <a:pt x="207" y="265"/>
                </a:cubicBezTo>
                <a:cubicBezTo>
                  <a:pt x="207" y="251"/>
                  <a:pt x="177" y="236"/>
                  <a:pt x="162" y="236"/>
                </a:cubicBezTo>
                <a:close/>
                <a:moveTo>
                  <a:pt x="324" y="0"/>
                </a:moveTo>
                <a:lnTo>
                  <a:pt x="324" y="0"/>
                </a:lnTo>
                <a:cubicBezTo>
                  <a:pt x="148" y="0"/>
                  <a:pt x="0" y="118"/>
                  <a:pt x="0" y="265"/>
                </a:cubicBezTo>
                <a:cubicBezTo>
                  <a:pt x="0" y="354"/>
                  <a:pt x="44" y="427"/>
                  <a:pt x="118" y="486"/>
                </a:cubicBezTo>
                <a:cubicBezTo>
                  <a:pt x="118" y="618"/>
                  <a:pt x="118" y="618"/>
                  <a:pt x="118" y="618"/>
                </a:cubicBezTo>
                <a:cubicBezTo>
                  <a:pt x="265" y="545"/>
                  <a:pt x="265" y="545"/>
                  <a:pt x="265" y="545"/>
                </a:cubicBezTo>
                <a:cubicBezTo>
                  <a:pt x="280" y="545"/>
                  <a:pt x="295" y="545"/>
                  <a:pt x="324" y="545"/>
                </a:cubicBezTo>
                <a:cubicBezTo>
                  <a:pt x="486" y="545"/>
                  <a:pt x="633" y="427"/>
                  <a:pt x="633" y="265"/>
                </a:cubicBezTo>
                <a:cubicBezTo>
                  <a:pt x="633" y="118"/>
                  <a:pt x="486" y="0"/>
                  <a:pt x="324" y="0"/>
                </a:cubicBezTo>
                <a:close/>
                <a:moveTo>
                  <a:pt x="324" y="501"/>
                </a:moveTo>
                <a:lnTo>
                  <a:pt x="324" y="501"/>
                </a:lnTo>
                <a:cubicBezTo>
                  <a:pt x="295" y="501"/>
                  <a:pt x="280" y="501"/>
                  <a:pt x="251" y="501"/>
                </a:cubicBezTo>
                <a:cubicBezTo>
                  <a:pt x="162" y="560"/>
                  <a:pt x="162" y="560"/>
                  <a:pt x="162" y="560"/>
                </a:cubicBezTo>
                <a:cubicBezTo>
                  <a:pt x="162" y="457"/>
                  <a:pt x="162" y="457"/>
                  <a:pt x="162" y="457"/>
                </a:cubicBezTo>
                <a:cubicBezTo>
                  <a:pt x="89" y="427"/>
                  <a:pt x="44" y="354"/>
                  <a:pt x="44" y="265"/>
                </a:cubicBezTo>
                <a:cubicBezTo>
                  <a:pt x="44" y="133"/>
                  <a:pt x="162" y="30"/>
                  <a:pt x="324" y="30"/>
                </a:cubicBezTo>
                <a:cubicBezTo>
                  <a:pt x="471" y="30"/>
                  <a:pt x="589" y="133"/>
                  <a:pt x="589" y="265"/>
                </a:cubicBezTo>
                <a:cubicBezTo>
                  <a:pt x="589" y="398"/>
                  <a:pt x="471" y="501"/>
                  <a:pt x="324" y="501"/>
                </a:cubicBezTo>
                <a:close/>
                <a:moveTo>
                  <a:pt x="471" y="236"/>
                </a:moveTo>
                <a:lnTo>
                  <a:pt x="471" y="236"/>
                </a:lnTo>
                <a:cubicBezTo>
                  <a:pt x="457" y="236"/>
                  <a:pt x="442" y="251"/>
                  <a:pt x="442" y="265"/>
                </a:cubicBezTo>
                <a:cubicBezTo>
                  <a:pt x="442" y="295"/>
                  <a:pt x="457" y="309"/>
                  <a:pt x="471" y="309"/>
                </a:cubicBezTo>
                <a:cubicBezTo>
                  <a:pt x="501" y="309"/>
                  <a:pt x="516" y="295"/>
                  <a:pt x="516" y="265"/>
                </a:cubicBezTo>
                <a:cubicBezTo>
                  <a:pt x="516" y="251"/>
                  <a:pt x="501" y="236"/>
                  <a:pt x="471" y="236"/>
                </a:cubicBezTo>
                <a:close/>
              </a:path>
            </a:pathLst>
          </a:custGeom>
          <a:solidFill>
            <a:schemeClr val="accent4"/>
          </a:solidFill>
          <a:ln>
            <a:noFill/>
          </a:ln>
          <a:effectLst/>
          <a:extLst/>
        </p:spPr>
        <p:txBody>
          <a:bodyPr wrap="none" lIns="91408" tIns="45704" rIns="91408" bIns="45704" anchor="ctr"/>
          <a:lstStyle/>
          <a:p>
            <a:endParaRPr lang="en-US" sz="2700"/>
          </a:p>
        </p:txBody>
      </p:sp>
      <p:sp>
        <p:nvSpPr>
          <p:cNvPr id="31" name="Freeform 190"/>
          <p:cNvSpPr>
            <a:spLocks noChangeArrowheads="1"/>
          </p:cNvSpPr>
          <p:nvPr/>
        </p:nvSpPr>
        <p:spPr bwMode="auto">
          <a:xfrm>
            <a:off x="3793273" y="3638856"/>
            <a:ext cx="410540" cy="400319"/>
          </a:xfrm>
          <a:custGeom>
            <a:avLst/>
            <a:gdLst>
              <a:gd name="T0" fmla="*/ 148561 w 634"/>
              <a:gd name="T1" fmla="*/ 116677 h 619"/>
              <a:gd name="T2" fmla="*/ 148561 w 634"/>
              <a:gd name="T3" fmla="*/ 116677 h 619"/>
              <a:gd name="T4" fmla="*/ 79329 w 634"/>
              <a:gd name="T5" fmla="*/ 116677 h 619"/>
              <a:gd name="T6" fmla="*/ 68872 w 634"/>
              <a:gd name="T7" fmla="*/ 127481 h 619"/>
              <a:gd name="T8" fmla="*/ 79329 w 634"/>
              <a:gd name="T9" fmla="*/ 132522 h 619"/>
              <a:gd name="T10" fmla="*/ 148561 w 634"/>
              <a:gd name="T11" fmla="*/ 132522 h 619"/>
              <a:gd name="T12" fmla="*/ 153609 w 634"/>
              <a:gd name="T13" fmla="*/ 127481 h 619"/>
              <a:gd name="T14" fmla="*/ 148561 w 634"/>
              <a:gd name="T15" fmla="*/ 116677 h 619"/>
              <a:gd name="T16" fmla="*/ 164427 w 634"/>
              <a:gd name="T17" fmla="*/ 74184 h 619"/>
              <a:gd name="T18" fmla="*/ 164427 w 634"/>
              <a:gd name="T19" fmla="*/ 74184 h 619"/>
              <a:gd name="T20" fmla="*/ 63463 w 634"/>
              <a:gd name="T21" fmla="*/ 74184 h 619"/>
              <a:gd name="T22" fmla="*/ 58415 w 634"/>
              <a:gd name="T23" fmla="*/ 84987 h 619"/>
              <a:gd name="T24" fmla="*/ 63463 w 634"/>
              <a:gd name="T25" fmla="*/ 90389 h 619"/>
              <a:gd name="T26" fmla="*/ 164427 w 634"/>
              <a:gd name="T27" fmla="*/ 90389 h 619"/>
              <a:gd name="T28" fmla="*/ 169836 w 634"/>
              <a:gd name="T29" fmla="*/ 84987 h 619"/>
              <a:gd name="T30" fmla="*/ 164427 w 634"/>
              <a:gd name="T31" fmla="*/ 74184 h 619"/>
              <a:gd name="T32" fmla="*/ 111421 w 634"/>
              <a:gd name="T33" fmla="*/ 0 h 619"/>
              <a:gd name="T34" fmla="*/ 111421 w 634"/>
              <a:gd name="T35" fmla="*/ 0 h 619"/>
              <a:gd name="T36" fmla="*/ 0 w 634"/>
              <a:gd name="T37" fmla="*/ 95430 h 619"/>
              <a:gd name="T38" fmla="*/ 42188 w 634"/>
              <a:gd name="T39" fmla="*/ 175016 h 619"/>
              <a:gd name="T40" fmla="*/ 42188 w 634"/>
              <a:gd name="T41" fmla="*/ 222551 h 619"/>
              <a:gd name="T42" fmla="*/ 90146 w 634"/>
              <a:gd name="T43" fmla="*/ 196263 h 619"/>
              <a:gd name="T44" fmla="*/ 111421 w 634"/>
              <a:gd name="T45" fmla="*/ 196263 h 619"/>
              <a:gd name="T46" fmla="*/ 228250 w 634"/>
              <a:gd name="T47" fmla="*/ 95430 h 619"/>
              <a:gd name="T48" fmla="*/ 111421 w 634"/>
              <a:gd name="T49" fmla="*/ 0 h 619"/>
              <a:gd name="T50" fmla="*/ 111421 w 634"/>
              <a:gd name="T51" fmla="*/ 180417 h 619"/>
              <a:gd name="T52" fmla="*/ 111421 w 634"/>
              <a:gd name="T53" fmla="*/ 180417 h 619"/>
              <a:gd name="T54" fmla="*/ 90146 w 634"/>
              <a:gd name="T55" fmla="*/ 180417 h 619"/>
              <a:gd name="T56" fmla="*/ 58415 w 634"/>
              <a:gd name="T57" fmla="*/ 201664 h 619"/>
              <a:gd name="T58" fmla="*/ 58415 w 634"/>
              <a:gd name="T59" fmla="*/ 164572 h 619"/>
              <a:gd name="T60" fmla="*/ 15866 w 634"/>
              <a:gd name="T61" fmla="*/ 95430 h 619"/>
              <a:gd name="T62" fmla="*/ 111421 w 634"/>
              <a:gd name="T63" fmla="*/ 10803 h 619"/>
              <a:gd name="T64" fmla="*/ 212024 w 634"/>
              <a:gd name="T65" fmla="*/ 95430 h 619"/>
              <a:gd name="T66" fmla="*/ 111421 w 634"/>
              <a:gd name="T67" fmla="*/ 180417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4" h="619">
                <a:moveTo>
                  <a:pt x="412" y="324"/>
                </a:moveTo>
                <a:lnTo>
                  <a:pt x="412" y="324"/>
                </a:lnTo>
                <a:cubicBezTo>
                  <a:pt x="220" y="324"/>
                  <a:pt x="220" y="324"/>
                  <a:pt x="220" y="324"/>
                </a:cubicBezTo>
                <a:cubicBezTo>
                  <a:pt x="206" y="324"/>
                  <a:pt x="191" y="339"/>
                  <a:pt x="191" y="354"/>
                </a:cubicBezTo>
                <a:cubicBezTo>
                  <a:pt x="191" y="354"/>
                  <a:pt x="206" y="368"/>
                  <a:pt x="220" y="368"/>
                </a:cubicBezTo>
                <a:cubicBezTo>
                  <a:pt x="412" y="368"/>
                  <a:pt x="412" y="368"/>
                  <a:pt x="412" y="368"/>
                </a:cubicBezTo>
                <a:cubicBezTo>
                  <a:pt x="426" y="368"/>
                  <a:pt x="426" y="354"/>
                  <a:pt x="426" y="354"/>
                </a:cubicBezTo>
                <a:cubicBezTo>
                  <a:pt x="426" y="339"/>
                  <a:pt x="426" y="324"/>
                  <a:pt x="412" y="324"/>
                </a:cubicBezTo>
                <a:close/>
                <a:moveTo>
                  <a:pt x="456" y="206"/>
                </a:moveTo>
                <a:lnTo>
                  <a:pt x="456" y="206"/>
                </a:lnTo>
                <a:cubicBezTo>
                  <a:pt x="176" y="206"/>
                  <a:pt x="176" y="206"/>
                  <a:pt x="176" y="206"/>
                </a:cubicBezTo>
                <a:cubicBezTo>
                  <a:pt x="162" y="206"/>
                  <a:pt x="162" y="221"/>
                  <a:pt x="162" y="236"/>
                </a:cubicBezTo>
                <a:cubicBezTo>
                  <a:pt x="162" y="236"/>
                  <a:pt x="162" y="251"/>
                  <a:pt x="176" y="251"/>
                </a:cubicBezTo>
                <a:cubicBezTo>
                  <a:pt x="456" y="251"/>
                  <a:pt x="456" y="251"/>
                  <a:pt x="456" y="251"/>
                </a:cubicBezTo>
                <a:lnTo>
                  <a:pt x="471" y="236"/>
                </a:lnTo>
                <a:cubicBezTo>
                  <a:pt x="471" y="221"/>
                  <a:pt x="456" y="206"/>
                  <a:pt x="456" y="206"/>
                </a:cubicBezTo>
                <a:close/>
                <a:moveTo>
                  <a:pt x="309" y="0"/>
                </a:moveTo>
                <a:lnTo>
                  <a:pt x="309" y="0"/>
                </a:lnTo>
                <a:cubicBezTo>
                  <a:pt x="147" y="0"/>
                  <a:pt x="0" y="118"/>
                  <a:pt x="0" y="265"/>
                </a:cubicBezTo>
                <a:cubicBezTo>
                  <a:pt x="0" y="354"/>
                  <a:pt x="44" y="427"/>
                  <a:pt x="117" y="486"/>
                </a:cubicBezTo>
                <a:cubicBezTo>
                  <a:pt x="117" y="618"/>
                  <a:pt x="117" y="618"/>
                  <a:pt x="117" y="618"/>
                </a:cubicBezTo>
                <a:cubicBezTo>
                  <a:pt x="250" y="545"/>
                  <a:pt x="250" y="545"/>
                  <a:pt x="250" y="545"/>
                </a:cubicBezTo>
                <a:cubicBezTo>
                  <a:pt x="279" y="545"/>
                  <a:pt x="294" y="545"/>
                  <a:pt x="309" y="545"/>
                </a:cubicBezTo>
                <a:cubicBezTo>
                  <a:pt x="485" y="545"/>
                  <a:pt x="633" y="427"/>
                  <a:pt x="633" y="265"/>
                </a:cubicBezTo>
                <a:cubicBezTo>
                  <a:pt x="633" y="118"/>
                  <a:pt x="485" y="0"/>
                  <a:pt x="309" y="0"/>
                </a:cubicBezTo>
                <a:close/>
                <a:moveTo>
                  <a:pt x="309" y="501"/>
                </a:moveTo>
                <a:lnTo>
                  <a:pt x="309" y="501"/>
                </a:lnTo>
                <a:cubicBezTo>
                  <a:pt x="294" y="501"/>
                  <a:pt x="265" y="501"/>
                  <a:pt x="250" y="501"/>
                </a:cubicBezTo>
                <a:cubicBezTo>
                  <a:pt x="162" y="560"/>
                  <a:pt x="162" y="560"/>
                  <a:pt x="162" y="560"/>
                </a:cubicBezTo>
                <a:cubicBezTo>
                  <a:pt x="162" y="457"/>
                  <a:pt x="162" y="457"/>
                  <a:pt x="162" y="457"/>
                </a:cubicBezTo>
                <a:cubicBezTo>
                  <a:pt x="88" y="427"/>
                  <a:pt x="44" y="354"/>
                  <a:pt x="44" y="265"/>
                </a:cubicBezTo>
                <a:cubicBezTo>
                  <a:pt x="44" y="133"/>
                  <a:pt x="162" y="30"/>
                  <a:pt x="309" y="30"/>
                </a:cubicBezTo>
                <a:cubicBezTo>
                  <a:pt x="471" y="30"/>
                  <a:pt x="588" y="133"/>
                  <a:pt x="588" y="265"/>
                </a:cubicBezTo>
                <a:cubicBezTo>
                  <a:pt x="588" y="398"/>
                  <a:pt x="471" y="501"/>
                  <a:pt x="309" y="501"/>
                </a:cubicBezTo>
                <a:close/>
              </a:path>
            </a:pathLst>
          </a:custGeom>
          <a:solidFill>
            <a:schemeClr val="accent4"/>
          </a:solidFill>
          <a:ln>
            <a:noFill/>
          </a:ln>
          <a:effectLst/>
          <a:extLst/>
        </p:spPr>
        <p:txBody>
          <a:bodyPr wrap="none" lIns="91408" tIns="45704" rIns="91408" bIns="45704" anchor="ctr"/>
          <a:lstStyle/>
          <a:p>
            <a:endParaRPr lang="en-US" sz="2700"/>
          </a:p>
        </p:txBody>
      </p:sp>
      <p:sp>
        <p:nvSpPr>
          <p:cNvPr id="32" name="Freeform 191"/>
          <p:cNvSpPr>
            <a:spLocks noChangeArrowheads="1"/>
          </p:cNvSpPr>
          <p:nvPr/>
        </p:nvSpPr>
        <p:spPr bwMode="auto">
          <a:xfrm>
            <a:off x="3134026" y="3638856"/>
            <a:ext cx="398614" cy="400319"/>
          </a:xfrm>
          <a:custGeom>
            <a:avLst/>
            <a:gdLst>
              <a:gd name="T0" fmla="*/ 110806 w 619"/>
              <a:gd name="T1" fmla="*/ 0 h 619"/>
              <a:gd name="T2" fmla="*/ 110806 w 619"/>
              <a:gd name="T3" fmla="*/ 0 h 619"/>
              <a:gd name="T4" fmla="*/ 0 w 619"/>
              <a:gd name="T5" fmla="*/ 95430 h 619"/>
              <a:gd name="T6" fmla="*/ 42314 w 619"/>
              <a:gd name="T7" fmla="*/ 175016 h 619"/>
              <a:gd name="T8" fmla="*/ 42314 w 619"/>
              <a:gd name="T9" fmla="*/ 222551 h 619"/>
              <a:gd name="T10" fmla="*/ 89649 w 619"/>
              <a:gd name="T11" fmla="*/ 196263 h 619"/>
              <a:gd name="T12" fmla="*/ 110806 w 619"/>
              <a:gd name="T13" fmla="*/ 196263 h 619"/>
              <a:gd name="T14" fmla="*/ 221611 w 619"/>
              <a:gd name="T15" fmla="*/ 95430 h 619"/>
              <a:gd name="T16" fmla="*/ 110806 w 619"/>
              <a:gd name="T17" fmla="*/ 0 h 619"/>
              <a:gd name="T18" fmla="*/ 110806 w 619"/>
              <a:gd name="T19" fmla="*/ 180417 h 619"/>
              <a:gd name="T20" fmla="*/ 110806 w 619"/>
              <a:gd name="T21" fmla="*/ 180417 h 619"/>
              <a:gd name="T22" fmla="*/ 84270 w 619"/>
              <a:gd name="T23" fmla="*/ 180417 h 619"/>
              <a:gd name="T24" fmla="*/ 52713 w 619"/>
              <a:gd name="T25" fmla="*/ 201664 h 619"/>
              <a:gd name="T26" fmla="*/ 52713 w 619"/>
              <a:gd name="T27" fmla="*/ 164572 h 619"/>
              <a:gd name="T28" fmla="*/ 10399 w 619"/>
              <a:gd name="T29" fmla="*/ 95430 h 619"/>
              <a:gd name="T30" fmla="*/ 110806 w 619"/>
              <a:gd name="T31" fmla="*/ 10803 h 619"/>
              <a:gd name="T32" fmla="*/ 211212 w 619"/>
              <a:gd name="T33" fmla="*/ 95430 h 619"/>
              <a:gd name="T34" fmla="*/ 110806 w 619"/>
              <a:gd name="T35" fmla="*/ 180417 h 6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19" h="619">
                <a:moveTo>
                  <a:pt x="309" y="0"/>
                </a:moveTo>
                <a:lnTo>
                  <a:pt x="309" y="0"/>
                </a:lnTo>
                <a:cubicBezTo>
                  <a:pt x="132" y="0"/>
                  <a:pt x="0" y="118"/>
                  <a:pt x="0" y="265"/>
                </a:cubicBezTo>
                <a:cubicBezTo>
                  <a:pt x="0" y="354"/>
                  <a:pt x="44" y="427"/>
                  <a:pt x="118" y="486"/>
                </a:cubicBezTo>
                <a:cubicBezTo>
                  <a:pt x="118" y="618"/>
                  <a:pt x="118" y="618"/>
                  <a:pt x="118" y="618"/>
                </a:cubicBezTo>
                <a:cubicBezTo>
                  <a:pt x="250" y="545"/>
                  <a:pt x="250" y="545"/>
                  <a:pt x="250" y="545"/>
                </a:cubicBezTo>
                <a:cubicBezTo>
                  <a:pt x="265" y="545"/>
                  <a:pt x="294" y="545"/>
                  <a:pt x="309" y="545"/>
                </a:cubicBezTo>
                <a:cubicBezTo>
                  <a:pt x="486" y="545"/>
                  <a:pt x="618" y="427"/>
                  <a:pt x="618" y="265"/>
                </a:cubicBezTo>
                <a:cubicBezTo>
                  <a:pt x="618" y="118"/>
                  <a:pt x="486" y="0"/>
                  <a:pt x="309" y="0"/>
                </a:cubicBezTo>
                <a:close/>
                <a:moveTo>
                  <a:pt x="309" y="501"/>
                </a:moveTo>
                <a:lnTo>
                  <a:pt x="309" y="501"/>
                </a:lnTo>
                <a:cubicBezTo>
                  <a:pt x="280" y="501"/>
                  <a:pt x="265" y="501"/>
                  <a:pt x="235" y="501"/>
                </a:cubicBezTo>
                <a:cubicBezTo>
                  <a:pt x="147" y="560"/>
                  <a:pt x="147" y="560"/>
                  <a:pt x="147" y="560"/>
                </a:cubicBezTo>
                <a:cubicBezTo>
                  <a:pt x="147" y="457"/>
                  <a:pt x="147" y="457"/>
                  <a:pt x="147" y="457"/>
                </a:cubicBezTo>
                <a:cubicBezTo>
                  <a:pt x="73" y="427"/>
                  <a:pt x="29" y="354"/>
                  <a:pt x="29" y="265"/>
                </a:cubicBezTo>
                <a:cubicBezTo>
                  <a:pt x="29" y="133"/>
                  <a:pt x="162" y="30"/>
                  <a:pt x="309" y="30"/>
                </a:cubicBezTo>
                <a:cubicBezTo>
                  <a:pt x="456" y="30"/>
                  <a:pt x="589" y="133"/>
                  <a:pt x="589" y="265"/>
                </a:cubicBezTo>
                <a:cubicBezTo>
                  <a:pt x="589" y="398"/>
                  <a:pt x="456" y="501"/>
                  <a:pt x="309" y="501"/>
                </a:cubicBezTo>
                <a:close/>
              </a:path>
            </a:pathLst>
          </a:custGeom>
          <a:solidFill>
            <a:schemeClr val="accent4"/>
          </a:solidFill>
          <a:ln>
            <a:noFill/>
          </a:ln>
          <a:effectLst/>
          <a:extLst/>
        </p:spPr>
        <p:txBody>
          <a:bodyPr wrap="none" lIns="91408" tIns="45704" rIns="91408" bIns="45704" anchor="ctr"/>
          <a:lstStyle/>
          <a:p>
            <a:endParaRPr lang="en-US" sz="2700"/>
          </a:p>
        </p:txBody>
      </p:sp>
      <p:sp>
        <p:nvSpPr>
          <p:cNvPr id="33" name="Freeform 192"/>
          <p:cNvSpPr>
            <a:spLocks noChangeArrowheads="1"/>
          </p:cNvSpPr>
          <p:nvPr/>
        </p:nvSpPr>
        <p:spPr bwMode="auto">
          <a:xfrm>
            <a:off x="9092795" y="3049451"/>
            <a:ext cx="361137" cy="257226"/>
          </a:xfrm>
          <a:custGeom>
            <a:avLst/>
            <a:gdLst>
              <a:gd name="T0" fmla="*/ 16131 w 561"/>
              <a:gd name="T1" fmla="*/ 116668 h 399"/>
              <a:gd name="T2" fmla="*/ 16131 w 561"/>
              <a:gd name="T3" fmla="*/ 116668 h 399"/>
              <a:gd name="T4" fmla="*/ 0 w 561"/>
              <a:gd name="T5" fmla="*/ 127078 h 399"/>
              <a:gd name="T6" fmla="*/ 16131 w 561"/>
              <a:gd name="T7" fmla="*/ 142873 h 399"/>
              <a:gd name="T8" fmla="*/ 31904 w 561"/>
              <a:gd name="T9" fmla="*/ 127078 h 399"/>
              <a:gd name="T10" fmla="*/ 16131 w 561"/>
              <a:gd name="T11" fmla="*/ 116668 h 399"/>
              <a:gd name="T12" fmla="*/ 16131 w 561"/>
              <a:gd name="T13" fmla="*/ 58154 h 399"/>
              <a:gd name="T14" fmla="*/ 16131 w 561"/>
              <a:gd name="T15" fmla="*/ 58154 h 399"/>
              <a:gd name="T16" fmla="*/ 0 w 561"/>
              <a:gd name="T17" fmla="*/ 74308 h 399"/>
              <a:gd name="T18" fmla="*/ 16131 w 561"/>
              <a:gd name="T19" fmla="*/ 84719 h 399"/>
              <a:gd name="T20" fmla="*/ 31904 w 561"/>
              <a:gd name="T21" fmla="*/ 74308 h 399"/>
              <a:gd name="T22" fmla="*/ 16131 w 561"/>
              <a:gd name="T23" fmla="*/ 58154 h 399"/>
              <a:gd name="T24" fmla="*/ 189988 w 561"/>
              <a:gd name="T25" fmla="*/ 63539 h 399"/>
              <a:gd name="T26" fmla="*/ 189988 w 561"/>
              <a:gd name="T27" fmla="*/ 63539 h 399"/>
              <a:gd name="T28" fmla="*/ 63449 w 561"/>
              <a:gd name="T29" fmla="*/ 63539 h 399"/>
              <a:gd name="T30" fmla="*/ 58072 w 561"/>
              <a:gd name="T31" fmla="*/ 74308 h 399"/>
              <a:gd name="T32" fmla="*/ 63449 w 561"/>
              <a:gd name="T33" fmla="*/ 79334 h 399"/>
              <a:gd name="T34" fmla="*/ 189988 w 561"/>
              <a:gd name="T35" fmla="*/ 79334 h 399"/>
              <a:gd name="T36" fmla="*/ 200743 w 561"/>
              <a:gd name="T37" fmla="*/ 74308 h 399"/>
              <a:gd name="T38" fmla="*/ 189988 w 561"/>
              <a:gd name="T39" fmla="*/ 63539 h 399"/>
              <a:gd name="T40" fmla="*/ 63449 w 561"/>
              <a:gd name="T41" fmla="*/ 21180 h 399"/>
              <a:gd name="T42" fmla="*/ 63449 w 561"/>
              <a:gd name="T43" fmla="*/ 21180 h 399"/>
              <a:gd name="T44" fmla="*/ 189988 w 561"/>
              <a:gd name="T45" fmla="*/ 21180 h 399"/>
              <a:gd name="T46" fmla="*/ 200743 w 561"/>
              <a:gd name="T47" fmla="*/ 16154 h 399"/>
              <a:gd name="T48" fmla="*/ 189988 w 561"/>
              <a:gd name="T49" fmla="*/ 10769 h 399"/>
              <a:gd name="T50" fmla="*/ 63449 w 561"/>
              <a:gd name="T51" fmla="*/ 10769 h 399"/>
              <a:gd name="T52" fmla="*/ 58072 w 561"/>
              <a:gd name="T53" fmla="*/ 16154 h 399"/>
              <a:gd name="T54" fmla="*/ 63449 w 561"/>
              <a:gd name="T55" fmla="*/ 21180 h 399"/>
              <a:gd name="T56" fmla="*/ 16131 w 561"/>
              <a:gd name="T57" fmla="*/ 0 h 399"/>
              <a:gd name="T58" fmla="*/ 16131 w 561"/>
              <a:gd name="T59" fmla="*/ 0 h 399"/>
              <a:gd name="T60" fmla="*/ 0 w 561"/>
              <a:gd name="T61" fmla="*/ 16154 h 399"/>
              <a:gd name="T62" fmla="*/ 16131 w 561"/>
              <a:gd name="T63" fmla="*/ 31949 h 399"/>
              <a:gd name="T64" fmla="*/ 31904 w 561"/>
              <a:gd name="T65" fmla="*/ 16154 h 399"/>
              <a:gd name="T66" fmla="*/ 16131 w 561"/>
              <a:gd name="T67" fmla="*/ 0 h 399"/>
              <a:gd name="T68" fmla="*/ 189988 w 561"/>
              <a:gd name="T69" fmla="*/ 121693 h 399"/>
              <a:gd name="T70" fmla="*/ 189988 w 561"/>
              <a:gd name="T71" fmla="*/ 121693 h 399"/>
              <a:gd name="T72" fmla="*/ 63449 w 561"/>
              <a:gd name="T73" fmla="*/ 121693 h 399"/>
              <a:gd name="T74" fmla="*/ 58072 w 561"/>
              <a:gd name="T75" fmla="*/ 127078 h 399"/>
              <a:gd name="T76" fmla="*/ 63449 w 561"/>
              <a:gd name="T77" fmla="*/ 137488 h 399"/>
              <a:gd name="T78" fmla="*/ 189988 w 561"/>
              <a:gd name="T79" fmla="*/ 137488 h 399"/>
              <a:gd name="T80" fmla="*/ 200743 w 561"/>
              <a:gd name="T81" fmla="*/ 127078 h 399"/>
              <a:gd name="T82" fmla="*/ 189988 w 561"/>
              <a:gd name="T83" fmla="*/ 121693 h 3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1" h="399">
                <a:moveTo>
                  <a:pt x="45" y="325"/>
                </a:moveTo>
                <a:lnTo>
                  <a:pt x="45" y="325"/>
                </a:lnTo>
                <a:cubicBezTo>
                  <a:pt x="30" y="325"/>
                  <a:pt x="0" y="339"/>
                  <a:pt x="0" y="354"/>
                </a:cubicBezTo>
                <a:cubicBezTo>
                  <a:pt x="0" y="383"/>
                  <a:pt x="30" y="398"/>
                  <a:pt x="45" y="398"/>
                </a:cubicBezTo>
                <a:cubicBezTo>
                  <a:pt x="59" y="398"/>
                  <a:pt x="89" y="383"/>
                  <a:pt x="89" y="354"/>
                </a:cubicBezTo>
                <a:cubicBezTo>
                  <a:pt x="89" y="339"/>
                  <a:pt x="59" y="325"/>
                  <a:pt x="45" y="325"/>
                </a:cubicBezTo>
                <a:close/>
                <a:moveTo>
                  <a:pt x="45" y="162"/>
                </a:moveTo>
                <a:lnTo>
                  <a:pt x="45" y="162"/>
                </a:lnTo>
                <a:cubicBezTo>
                  <a:pt x="30" y="162"/>
                  <a:pt x="0" y="177"/>
                  <a:pt x="0" y="207"/>
                </a:cubicBezTo>
                <a:cubicBezTo>
                  <a:pt x="0" y="221"/>
                  <a:pt x="30" y="236"/>
                  <a:pt x="45" y="236"/>
                </a:cubicBezTo>
                <a:cubicBezTo>
                  <a:pt x="59" y="236"/>
                  <a:pt x="89" y="221"/>
                  <a:pt x="89" y="207"/>
                </a:cubicBezTo>
                <a:cubicBezTo>
                  <a:pt x="89" y="177"/>
                  <a:pt x="59" y="162"/>
                  <a:pt x="45" y="162"/>
                </a:cubicBezTo>
                <a:close/>
                <a:moveTo>
                  <a:pt x="530" y="177"/>
                </a:moveTo>
                <a:lnTo>
                  <a:pt x="530" y="177"/>
                </a:lnTo>
                <a:cubicBezTo>
                  <a:pt x="177" y="177"/>
                  <a:pt x="177" y="177"/>
                  <a:pt x="177" y="177"/>
                </a:cubicBezTo>
                <a:cubicBezTo>
                  <a:pt x="177" y="177"/>
                  <a:pt x="162" y="192"/>
                  <a:pt x="162" y="207"/>
                </a:cubicBezTo>
                <a:lnTo>
                  <a:pt x="177" y="221"/>
                </a:lnTo>
                <a:cubicBezTo>
                  <a:pt x="530" y="221"/>
                  <a:pt x="530" y="221"/>
                  <a:pt x="530" y="221"/>
                </a:cubicBezTo>
                <a:cubicBezTo>
                  <a:pt x="545" y="221"/>
                  <a:pt x="560" y="207"/>
                  <a:pt x="560" y="207"/>
                </a:cubicBezTo>
                <a:cubicBezTo>
                  <a:pt x="560" y="192"/>
                  <a:pt x="545" y="177"/>
                  <a:pt x="530" y="177"/>
                </a:cubicBezTo>
                <a:close/>
                <a:moveTo>
                  <a:pt x="177" y="59"/>
                </a:moveTo>
                <a:lnTo>
                  <a:pt x="177" y="59"/>
                </a:lnTo>
                <a:cubicBezTo>
                  <a:pt x="530" y="59"/>
                  <a:pt x="530" y="59"/>
                  <a:pt x="530" y="59"/>
                </a:cubicBezTo>
                <a:cubicBezTo>
                  <a:pt x="545" y="59"/>
                  <a:pt x="560" y="59"/>
                  <a:pt x="560" y="45"/>
                </a:cubicBezTo>
                <a:cubicBezTo>
                  <a:pt x="560" y="30"/>
                  <a:pt x="545" y="30"/>
                  <a:pt x="530" y="30"/>
                </a:cubicBezTo>
                <a:cubicBezTo>
                  <a:pt x="177" y="30"/>
                  <a:pt x="177" y="30"/>
                  <a:pt x="177" y="30"/>
                </a:cubicBezTo>
                <a:cubicBezTo>
                  <a:pt x="177" y="30"/>
                  <a:pt x="162" y="30"/>
                  <a:pt x="162" y="45"/>
                </a:cubicBezTo>
                <a:cubicBezTo>
                  <a:pt x="162" y="59"/>
                  <a:pt x="177" y="59"/>
                  <a:pt x="177" y="59"/>
                </a:cubicBezTo>
                <a:close/>
                <a:moveTo>
                  <a:pt x="45" y="0"/>
                </a:moveTo>
                <a:lnTo>
                  <a:pt x="45" y="0"/>
                </a:lnTo>
                <a:cubicBezTo>
                  <a:pt x="30" y="0"/>
                  <a:pt x="0" y="30"/>
                  <a:pt x="0" y="45"/>
                </a:cubicBezTo>
                <a:cubicBezTo>
                  <a:pt x="0" y="59"/>
                  <a:pt x="30" y="89"/>
                  <a:pt x="45" y="89"/>
                </a:cubicBezTo>
                <a:cubicBezTo>
                  <a:pt x="59" y="89"/>
                  <a:pt x="89" y="59"/>
                  <a:pt x="89" y="45"/>
                </a:cubicBezTo>
                <a:cubicBezTo>
                  <a:pt x="89" y="30"/>
                  <a:pt x="59" y="0"/>
                  <a:pt x="45" y="0"/>
                </a:cubicBezTo>
                <a:close/>
                <a:moveTo>
                  <a:pt x="530" y="339"/>
                </a:moveTo>
                <a:lnTo>
                  <a:pt x="530" y="339"/>
                </a:lnTo>
                <a:cubicBezTo>
                  <a:pt x="177" y="339"/>
                  <a:pt x="177" y="339"/>
                  <a:pt x="177" y="339"/>
                </a:cubicBezTo>
                <a:lnTo>
                  <a:pt x="162" y="354"/>
                </a:lnTo>
                <a:cubicBezTo>
                  <a:pt x="162" y="369"/>
                  <a:pt x="177" y="383"/>
                  <a:pt x="177" y="383"/>
                </a:cubicBezTo>
                <a:cubicBezTo>
                  <a:pt x="530" y="383"/>
                  <a:pt x="530" y="383"/>
                  <a:pt x="530" y="383"/>
                </a:cubicBezTo>
                <a:cubicBezTo>
                  <a:pt x="545" y="383"/>
                  <a:pt x="560" y="369"/>
                  <a:pt x="560" y="354"/>
                </a:cubicBezTo>
                <a:cubicBezTo>
                  <a:pt x="560" y="354"/>
                  <a:pt x="545" y="339"/>
                  <a:pt x="530" y="339"/>
                </a:cubicBezTo>
                <a:close/>
              </a:path>
            </a:pathLst>
          </a:custGeom>
          <a:solidFill>
            <a:schemeClr val="accent3"/>
          </a:solidFill>
          <a:ln>
            <a:noFill/>
          </a:ln>
          <a:effectLst/>
          <a:extLst/>
        </p:spPr>
        <p:txBody>
          <a:bodyPr wrap="none" lIns="91408" tIns="45704" rIns="91408" bIns="45704" anchor="ctr"/>
          <a:lstStyle/>
          <a:p>
            <a:endParaRPr lang="en-US" sz="2700"/>
          </a:p>
        </p:txBody>
      </p:sp>
      <p:sp>
        <p:nvSpPr>
          <p:cNvPr id="34" name="Freeform 193"/>
          <p:cNvSpPr>
            <a:spLocks noChangeArrowheads="1"/>
          </p:cNvSpPr>
          <p:nvPr/>
        </p:nvSpPr>
        <p:spPr bwMode="auto">
          <a:xfrm>
            <a:off x="8436955" y="3003460"/>
            <a:ext cx="369656" cy="354324"/>
          </a:xfrm>
          <a:custGeom>
            <a:avLst/>
            <a:gdLst>
              <a:gd name="T0" fmla="*/ 194747 w 575"/>
              <a:gd name="T1" fmla="*/ 186098 h 546"/>
              <a:gd name="T2" fmla="*/ 194747 w 575"/>
              <a:gd name="T3" fmla="*/ 186098 h 546"/>
              <a:gd name="T4" fmla="*/ 99880 w 575"/>
              <a:gd name="T5" fmla="*/ 186098 h 546"/>
              <a:gd name="T6" fmla="*/ 89498 w 575"/>
              <a:gd name="T7" fmla="*/ 191518 h 546"/>
              <a:gd name="T8" fmla="*/ 99880 w 575"/>
              <a:gd name="T9" fmla="*/ 196939 h 546"/>
              <a:gd name="T10" fmla="*/ 194747 w 575"/>
              <a:gd name="T11" fmla="*/ 196939 h 546"/>
              <a:gd name="T12" fmla="*/ 205487 w 575"/>
              <a:gd name="T13" fmla="*/ 191518 h 546"/>
              <a:gd name="T14" fmla="*/ 194747 w 575"/>
              <a:gd name="T15" fmla="*/ 186098 h 546"/>
              <a:gd name="T16" fmla="*/ 110619 w 575"/>
              <a:gd name="T17" fmla="*/ 69019 h 546"/>
              <a:gd name="T18" fmla="*/ 110619 w 575"/>
              <a:gd name="T19" fmla="*/ 69019 h 546"/>
              <a:gd name="T20" fmla="*/ 110619 w 575"/>
              <a:gd name="T21" fmla="*/ 58540 h 546"/>
              <a:gd name="T22" fmla="*/ 63006 w 575"/>
              <a:gd name="T23" fmla="*/ 0 h 546"/>
              <a:gd name="T24" fmla="*/ 57995 w 575"/>
              <a:gd name="T25" fmla="*/ 0 h 546"/>
              <a:gd name="T26" fmla="*/ 52625 w 575"/>
              <a:gd name="T27" fmla="*/ 0 h 546"/>
              <a:gd name="T28" fmla="*/ 0 w 575"/>
              <a:gd name="T29" fmla="*/ 58540 h 546"/>
              <a:gd name="T30" fmla="*/ 0 w 575"/>
              <a:gd name="T31" fmla="*/ 69019 h 546"/>
              <a:gd name="T32" fmla="*/ 10382 w 575"/>
              <a:gd name="T33" fmla="*/ 69019 h 546"/>
              <a:gd name="T34" fmla="*/ 47255 w 575"/>
              <a:gd name="T35" fmla="*/ 26379 h 546"/>
              <a:gd name="T36" fmla="*/ 47255 w 575"/>
              <a:gd name="T37" fmla="*/ 196939 h 546"/>
              <a:gd name="T38" fmla="*/ 63006 w 575"/>
              <a:gd name="T39" fmla="*/ 196939 h 546"/>
              <a:gd name="T40" fmla="*/ 63006 w 575"/>
              <a:gd name="T41" fmla="*/ 26379 h 546"/>
              <a:gd name="T42" fmla="*/ 99880 w 575"/>
              <a:gd name="T43" fmla="*/ 69019 h 546"/>
              <a:gd name="T44" fmla="*/ 110619 w 575"/>
              <a:gd name="T45" fmla="*/ 69019 h 546"/>
              <a:gd name="T46" fmla="*/ 110619 w 575"/>
              <a:gd name="T47" fmla="*/ 26379 h 546"/>
              <a:gd name="T48" fmla="*/ 110619 w 575"/>
              <a:gd name="T49" fmla="*/ 26379 h 546"/>
              <a:gd name="T50" fmla="*/ 194747 w 575"/>
              <a:gd name="T51" fmla="*/ 26379 h 546"/>
              <a:gd name="T52" fmla="*/ 205487 w 575"/>
              <a:gd name="T53" fmla="*/ 21320 h 546"/>
              <a:gd name="T54" fmla="*/ 194747 w 575"/>
              <a:gd name="T55" fmla="*/ 15900 h 546"/>
              <a:gd name="T56" fmla="*/ 110619 w 575"/>
              <a:gd name="T57" fmla="*/ 15900 h 546"/>
              <a:gd name="T58" fmla="*/ 105249 w 575"/>
              <a:gd name="T59" fmla="*/ 21320 h 546"/>
              <a:gd name="T60" fmla="*/ 110619 w 575"/>
              <a:gd name="T61" fmla="*/ 26379 h 546"/>
              <a:gd name="T62" fmla="*/ 194747 w 575"/>
              <a:gd name="T63" fmla="*/ 143819 h 546"/>
              <a:gd name="T64" fmla="*/ 194747 w 575"/>
              <a:gd name="T65" fmla="*/ 143819 h 546"/>
              <a:gd name="T66" fmla="*/ 99880 w 575"/>
              <a:gd name="T67" fmla="*/ 143819 h 546"/>
              <a:gd name="T68" fmla="*/ 89498 w 575"/>
              <a:gd name="T69" fmla="*/ 148878 h 546"/>
              <a:gd name="T70" fmla="*/ 99880 w 575"/>
              <a:gd name="T71" fmla="*/ 154299 h 546"/>
              <a:gd name="T72" fmla="*/ 194747 w 575"/>
              <a:gd name="T73" fmla="*/ 154299 h 546"/>
              <a:gd name="T74" fmla="*/ 205487 w 575"/>
              <a:gd name="T75" fmla="*/ 148878 h 546"/>
              <a:gd name="T76" fmla="*/ 194747 w 575"/>
              <a:gd name="T77" fmla="*/ 143819 h 546"/>
              <a:gd name="T78" fmla="*/ 194747 w 575"/>
              <a:gd name="T79" fmla="*/ 58540 h 546"/>
              <a:gd name="T80" fmla="*/ 194747 w 575"/>
              <a:gd name="T81" fmla="*/ 58540 h 546"/>
              <a:gd name="T82" fmla="*/ 142123 w 575"/>
              <a:gd name="T83" fmla="*/ 58540 h 546"/>
              <a:gd name="T84" fmla="*/ 131383 w 575"/>
              <a:gd name="T85" fmla="*/ 63960 h 546"/>
              <a:gd name="T86" fmla="*/ 142123 w 575"/>
              <a:gd name="T87" fmla="*/ 69019 h 546"/>
              <a:gd name="T88" fmla="*/ 194747 w 575"/>
              <a:gd name="T89" fmla="*/ 69019 h 546"/>
              <a:gd name="T90" fmla="*/ 205487 w 575"/>
              <a:gd name="T91" fmla="*/ 63960 h 546"/>
              <a:gd name="T92" fmla="*/ 194747 w 575"/>
              <a:gd name="T93" fmla="*/ 58540 h 546"/>
              <a:gd name="T94" fmla="*/ 194747 w 575"/>
              <a:gd name="T95" fmla="*/ 101179 h 546"/>
              <a:gd name="T96" fmla="*/ 194747 w 575"/>
              <a:gd name="T97" fmla="*/ 101179 h 546"/>
              <a:gd name="T98" fmla="*/ 99880 w 575"/>
              <a:gd name="T99" fmla="*/ 101179 h 546"/>
              <a:gd name="T100" fmla="*/ 89498 w 575"/>
              <a:gd name="T101" fmla="*/ 106238 h 546"/>
              <a:gd name="T102" fmla="*/ 99880 w 575"/>
              <a:gd name="T103" fmla="*/ 111659 h 546"/>
              <a:gd name="T104" fmla="*/ 194747 w 575"/>
              <a:gd name="T105" fmla="*/ 111659 h 546"/>
              <a:gd name="T106" fmla="*/ 205487 w 575"/>
              <a:gd name="T107" fmla="*/ 106238 h 546"/>
              <a:gd name="T108" fmla="*/ 194747 w 575"/>
              <a:gd name="T109" fmla="*/ 101179 h 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75" h="546">
                <a:moveTo>
                  <a:pt x="544" y="515"/>
                </a:moveTo>
                <a:lnTo>
                  <a:pt x="544" y="515"/>
                </a:lnTo>
                <a:cubicBezTo>
                  <a:pt x="279" y="515"/>
                  <a:pt x="279" y="515"/>
                  <a:pt x="279" y="515"/>
                </a:cubicBezTo>
                <a:cubicBezTo>
                  <a:pt x="265" y="515"/>
                  <a:pt x="250" y="515"/>
                  <a:pt x="250" y="530"/>
                </a:cubicBezTo>
                <a:cubicBezTo>
                  <a:pt x="250" y="545"/>
                  <a:pt x="265" y="545"/>
                  <a:pt x="279" y="545"/>
                </a:cubicBezTo>
                <a:cubicBezTo>
                  <a:pt x="544" y="545"/>
                  <a:pt x="544" y="545"/>
                  <a:pt x="544" y="545"/>
                </a:cubicBezTo>
                <a:cubicBezTo>
                  <a:pt x="559" y="545"/>
                  <a:pt x="574" y="545"/>
                  <a:pt x="574" y="530"/>
                </a:cubicBezTo>
                <a:cubicBezTo>
                  <a:pt x="574" y="515"/>
                  <a:pt x="559" y="515"/>
                  <a:pt x="544" y="515"/>
                </a:cubicBezTo>
                <a:close/>
                <a:moveTo>
                  <a:pt x="309" y="191"/>
                </a:moveTo>
                <a:lnTo>
                  <a:pt x="309" y="191"/>
                </a:lnTo>
                <a:cubicBezTo>
                  <a:pt x="309" y="177"/>
                  <a:pt x="309" y="177"/>
                  <a:pt x="309" y="162"/>
                </a:cubicBezTo>
                <a:cubicBezTo>
                  <a:pt x="176" y="0"/>
                  <a:pt x="176" y="0"/>
                  <a:pt x="176" y="0"/>
                </a:cubicBezTo>
                <a:cubicBezTo>
                  <a:pt x="162" y="0"/>
                  <a:pt x="162" y="0"/>
                  <a:pt x="162" y="0"/>
                </a:cubicBezTo>
                <a:cubicBezTo>
                  <a:pt x="147" y="0"/>
                  <a:pt x="147" y="0"/>
                  <a:pt x="147" y="0"/>
                </a:cubicBezTo>
                <a:cubicBezTo>
                  <a:pt x="0" y="162"/>
                  <a:pt x="0" y="162"/>
                  <a:pt x="0" y="162"/>
                </a:cubicBezTo>
                <a:cubicBezTo>
                  <a:pt x="0" y="177"/>
                  <a:pt x="0" y="177"/>
                  <a:pt x="0" y="191"/>
                </a:cubicBezTo>
                <a:cubicBezTo>
                  <a:pt x="14" y="191"/>
                  <a:pt x="29" y="191"/>
                  <a:pt x="29" y="191"/>
                </a:cubicBezTo>
                <a:cubicBezTo>
                  <a:pt x="132" y="73"/>
                  <a:pt x="132" y="73"/>
                  <a:pt x="132" y="73"/>
                </a:cubicBezTo>
                <a:cubicBezTo>
                  <a:pt x="132" y="545"/>
                  <a:pt x="132" y="545"/>
                  <a:pt x="132" y="545"/>
                </a:cubicBezTo>
                <a:cubicBezTo>
                  <a:pt x="176" y="545"/>
                  <a:pt x="176" y="545"/>
                  <a:pt x="176" y="545"/>
                </a:cubicBezTo>
                <a:cubicBezTo>
                  <a:pt x="176" y="73"/>
                  <a:pt x="176" y="73"/>
                  <a:pt x="176" y="73"/>
                </a:cubicBezTo>
                <a:cubicBezTo>
                  <a:pt x="279" y="191"/>
                  <a:pt x="279" y="191"/>
                  <a:pt x="279" y="191"/>
                </a:cubicBezTo>
                <a:cubicBezTo>
                  <a:pt x="294" y="191"/>
                  <a:pt x="294" y="191"/>
                  <a:pt x="309" y="191"/>
                </a:cubicBezTo>
                <a:close/>
                <a:moveTo>
                  <a:pt x="309" y="73"/>
                </a:moveTo>
                <a:lnTo>
                  <a:pt x="309" y="73"/>
                </a:lnTo>
                <a:cubicBezTo>
                  <a:pt x="544" y="73"/>
                  <a:pt x="544" y="73"/>
                  <a:pt x="544" y="73"/>
                </a:cubicBezTo>
                <a:cubicBezTo>
                  <a:pt x="559" y="73"/>
                  <a:pt x="574" y="73"/>
                  <a:pt x="574" y="59"/>
                </a:cubicBezTo>
                <a:cubicBezTo>
                  <a:pt x="574" y="44"/>
                  <a:pt x="559" y="44"/>
                  <a:pt x="544" y="44"/>
                </a:cubicBezTo>
                <a:cubicBezTo>
                  <a:pt x="309" y="44"/>
                  <a:pt x="309" y="44"/>
                  <a:pt x="309" y="44"/>
                </a:cubicBezTo>
                <a:cubicBezTo>
                  <a:pt x="309" y="44"/>
                  <a:pt x="294" y="44"/>
                  <a:pt x="294" y="59"/>
                </a:cubicBezTo>
                <a:cubicBezTo>
                  <a:pt x="294" y="73"/>
                  <a:pt x="309" y="73"/>
                  <a:pt x="309" y="73"/>
                </a:cubicBezTo>
                <a:close/>
                <a:moveTo>
                  <a:pt x="544" y="398"/>
                </a:moveTo>
                <a:lnTo>
                  <a:pt x="544" y="398"/>
                </a:lnTo>
                <a:cubicBezTo>
                  <a:pt x="279" y="398"/>
                  <a:pt x="279" y="398"/>
                  <a:pt x="279" y="398"/>
                </a:cubicBezTo>
                <a:cubicBezTo>
                  <a:pt x="265" y="398"/>
                  <a:pt x="250" y="398"/>
                  <a:pt x="250" y="412"/>
                </a:cubicBezTo>
                <a:cubicBezTo>
                  <a:pt x="250" y="427"/>
                  <a:pt x="265" y="427"/>
                  <a:pt x="279" y="427"/>
                </a:cubicBezTo>
                <a:cubicBezTo>
                  <a:pt x="544" y="427"/>
                  <a:pt x="544" y="427"/>
                  <a:pt x="544" y="427"/>
                </a:cubicBezTo>
                <a:cubicBezTo>
                  <a:pt x="559" y="427"/>
                  <a:pt x="574" y="427"/>
                  <a:pt x="574" y="412"/>
                </a:cubicBezTo>
                <a:cubicBezTo>
                  <a:pt x="574" y="398"/>
                  <a:pt x="559" y="398"/>
                  <a:pt x="544" y="398"/>
                </a:cubicBezTo>
                <a:close/>
                <a:moveTo>
                  <a:pt x="544" y="162"/>
                </a:moveTo>
                <a:lnTo>
                  <a:pt x="544" y="162"/>
                </a:lnTo>
                <a:cubicBezTo>
                  <a:pt x="397" y="162"/>
                  <a:pt x="397" y="162"/>
                  <a:pt x="397" y="162"/>
                </a:cubicBezTo>
                <a:cubicBezTo>
                  <a:pt x="383" y="162"/>
                  <a:pt x="367" y="162"/>
                  <a:pt x="367" y="177"/>
                </a:cubicBezTo>
                <a:cubicBezTo>
                  <a:pt x="367" y="191"/>
                  <a:pt x="383" y="191"/>
                  <a:pt x="397" y="191"/>
                </a:cubicBezTo>
                <a:cubicBezTo>
                  <a:pt x="544" y="191"/>
                  <a:pt x="544" y="191"/>
                  <a:pt x="544" y="191"/>
                </a:cubicBezTo>
                <a:cubicBezTo>
                  <a:pt x="559" y="191"/>
                  <a:pt x="574" y="191"/>
                  <a:pt x="574" y="177"/>
                </a:cubicBezTo>
                <a:cubicBezTo>
                  <a:pt x="574" y="162"/>
                  <a:pt x="559" y="162"/>
                  <a:pt x="544" y="162"/>
                </a:cubicBezTo>
                <a:close/>
                <a:moveTo>
                  <a:pt x="544" y="280"/>
                </a:moveTo>
                <a:lnTo>
                  <a:pt x="544" y="280"/>
                </a:lnTo>
                <a:cubicBezTo>
                  <a:pt x="279" y="280"/>
                  <a:pt x="279" y="280"/>
                  <a:pt x="279" y="280"/>
                </a:cubicBezTo>
                <a:cubicBezTo>
                  <a:pt x="265" y="280"/>
                  <a:pt x="250" y="280"/>
                  <a:pt x="250" y="294"/>
                </a:cubicBezTo>
                <a:cubicBezTo>
                  <a:pt x="250" y="309"/>
                  <a:pt x="265" y="309"/>
                  <a:pt x="279" y="309"/>
                </a:cubicBezTo>
                <a:cubicBezTo>
                  <a:pt x="544" y="309"/>
                  <a:pt x="544" y="309"/>
                  <a:pt x="544" y="309"/>
                </a:cubicBezTo>
                <a:cubicBezTo>
                  <a:pt x="559" y="309"/>
                  <a:pt x="574" y="309"/>
                  <a:pt x="574" y="294"/>
                </a:cubicBezTo>
                <a:cubicBezTo>
                  <a:pt x="574" y="280"/>
                  <a:pt x="559" y="280"/>
                  <a:pt x="544" y="280"/>
                </a:cubicBezTo>
                <a:close/>
              </a:path>
            </a:pathLst>
          </a:custGeom>
          <a:solidFill>
            <a:schemeClr val="accent3"/>
          </a:solidFill>
          <a:ln>
            <a:noFill/>
          </a:ln>
          <a:effectLst/>
          <a:extLst/>
        </p:spPr>
        <p:txBody>
          <a:bodyPr wrap="none" lIns="91408" tIns="45704" rIns="91408" bIns="45704" anchor="ctr"/>
          <a:lstStyle/>
          <a:p>
            <a:endParaRPr lang="en-US" sz="2700"/>
          </a:p>
        </p:txBody>
      </p:sp>
      <p:sp>
        <p:nvSpPr>
          <p:cNvPr id="35" name="Freeform 194"/>
          <p:cNvSpPr>
            <a:spLocks noChangeArrowheads="1"/>
          </p:cNvSpPr>
          <p:nvPr/>
        </p:nvSpPr>
        <p:spPr bwMode="auto">
          <a:xfrm>
            <a:off x="7777709" y="3003460"/>
            <a:ext cx="362841" cy="354324"/>
          </a:xfrm>
          <a:custGeom>
            <a:avLst/>
            <a:gdLst>
              <a:gd name="T0" fmla="*/ 111488 w 560"/>
              <a:gd name="T1" fmla="*/ 127558 h 546"/>
              <a:gd name="T2" fmla="*/ 111488 w 560"/>
              <a:gd name="T3" fmla="*/ 127558 h 546"/>
              <a:gd name="T4" fmla="*/ 101025 w 560"/>
              <a:gd name="T5" fmla="*/ 127558 h 546"/>
              <a:gd name="T6" fmla="*/ 63862 w 560"/>
              <a:gd name="T7" fmla="*/ 170198 h 546"/>
              <a:gd name="T8" fmla="*/ 63862 w 560"/>
              <a:gd name="T9" fmla="*/ 0 h 546"/>
              <a:gd name="T10" fmla="*/ 47626 w 560"/>
              <a:gd name="T11" fmla="*/ 0 h 546"/>
              <a:gd name="T12" fmla="*/ 47626 w 560"/>
              <a:gd name="T13" fmla="*/ 175619 h 546"/>
              <a:gd name="T14" fmla="*/ 10463 w 560"/>
              <a:gd name="T15" fmla="*/ 127558 h 546"/>
              <a:gd name="T16" fmla="*/ 0 w 560"/>
              <a:gd name="T17" fmla="*/ 127558 h 546"/>
              <a:gd name="T18" fmla="*/ 0 w 560"/>
              <a:gd name="T19" fmla="*/ 138399 h 546"/>
              <a:gd name="T20" fmla="*/ 47626 w 560"/>
              <a:gd name="T21" fmla="*/ 196939 h 546"/>
              <a:gd name="T22" fmla="*/ 53038 w 560"/>
              <a:gd name="T23" fmla="*/ 196939 h 546"/>
              <a:gd name="T24" fmla="*/ 58450 w 560"/>
              <a:gd name="T25" fmla="*/ 196939 h 546"/>
              <a:gd name="T26" fmla="*/ 111488 w 560"/>
              <a:gd name="T27" fmla="*/ 138399 h 546"/>
              <a:gd name="T28" fmla="*/ 111488 w 560"/>
              <a:gd name="T29" fmla="*/ 127558 h 546"/>
              <a:gd name="T30" fmla="*/ 95613 w 560"/>
              <a:gd name="T31" fmla="*/ 15900 h 546"/>
              <a:gd name="T32" fmla="*/ 95613 w 560"/>
              <a:gd name="T33" fmla="*/ 15900 h 546"/>
              <a:gd name="T34" fmla="*/ 196277 w 560"/>
              <a:gd name="T35" fmla="*/ 15900 h 546"/>
              <a:gd name="T36" fmla="*/ 201689 w 560"/>
              <a:gd name="T37" fmla="*/ 5420 h 546"/>
              <a:gd name="T38" fmla="*/ 196277 w 560"/>
              <a:gd name="T39" fmla="*/ 0 h 546"/>
              <a:gd name="T40" fmla="*/ 95613 w 560"/>
              <a:gd name="T41" fmla="*/ 0 h 546"/>
              <a:gd name="T42" fmla="*/ 90201 w 560"/>
              <a:gd name="T43" fmla="*/ 5420 h 546"/>
              <a:gd name="T44" fmla="*/ 95613 w 560"/>
              <a:gd name="T45" fmla="*/ 15900 h 546"/>
              <a:gd name="T46" fmla="*/ 196277 w 560"/>
              <a:gd name="T47" fmla="*/ 170198 h 546"/>
              <a:gd name="T48" fmla="*/ 196277 w 560"/>
              <a:gd name="T49" fmla="*/ 170198 h 546"/>
              <a:gd name="T50" fmla="*/ 111488 w 560"/>
              <a:gd name="T51" fmla="*/ 170198 h 546"/>
              <a:gd name="T52" fmla="*/ 106076 w 560"/>
              <a:gd name="T53" fmla="*/ 175619 h 546"/>
              <a:gd name="T54" fmla="*/ 111488 w 560"/>
              <a:gd name="T55" fmla="*/ 186098 h 546"/>
              <a:gd name="T56" fmla="*/ 196277 w 560"/>
              <a:gd name="T57" fmla="*/ 186098 h 546"/>
              <a:gd name="T58" fmla="*/ 201689 w 560"/>
              <a:gd name="T59" fmla="*/ 175619 h 546"/>
              <a:gd name="T60" fmla="*/ 196277 w 560"/>
              <a:gd name="T61" fmla="*/ 170198 h 546"/>
              <a:gd name="T62" fmla="*/ 196277 w 560"/>
              <a:gd name="T63" fmla="*/ 127558 h 546"/>
              <a:gd name="T64" fmla="*/ 196277 w 560"/>
              <a:gd name="T65" fmla="*/ 127558 h 546"/>
              <a:gd name="T66" fmla="*/ 137827 w 560"/>
              <a:gd name="T67" fmla="*/ 127558 h 546"/>
              <a:gd name="T68" fmla="*/ 132776 w 560"/>
              <a:gd name="T69" fmla="*/ 132979 h 546"/>
              <a:gd name="T70" fmla="*/ 137827 w 560"/>
              <a:gd name="T71" fmla="*/ 143819 h 546"/>
              <a:gd name="T72" fmla="*/ 196277 w 560"/>
              <a:gd name="T73" fmla="*/ 143819 h 546"/>
              <a:gd name="T74" fmla="*/ 201689 w 560"/>
              <a:gd name="T75" fmla="*/ 132979 h 546"/>
              <a:gd name="T76" fmla="*/ 196277 w 560"/>
              <a:gd name="T77" fmla="*/ 127558 h 546"/>
              <a:gd name="T78" fmla="*/ 196277 w 560"/>
              <a:gd name="T79" fmla="*/ 42640 h 546"/>
              <a:gd name="T80" fmla="*/ 196277 w 560"/>
              <a:gd name="T81" fmla="*/ 42640 h 546"/>
              <a:gd name="T82" fmla="*/ 95613 w 560"/>
              <a:gd name="T83" fmla="*/ 42640 h 546"/>
              <a:gd name="T84" fmla="*/ 90201 w 560"/>
              <a:gd name="T85" fmla="*/ 47699 h 546"/>
              <a:gd name="T86" fmla="*/ 95613 w 560"/>
              <a:gd name="T87" fmla="*/ 58540 h 546"/>
              <a:gd name="T88" fmla="*/ 196277 w 560"/>
              <a:gd name="T89" fmla="*/ 58540 h 546"/>
              <a:gd name="T90" fmla="*/ 201689 w 560"/>
              <a:gd name="T91" fmla="*/ 47699 h 546"/>
              <a:gd name="T92" fmla="*/ 196277 w 560"/>
              <a:gd name="T93" fmla="*/ 42640 h 546"/>
              <a:gd name="T94" fmla="*/ 196277 w 560"/>
              <a:gd name="T95" fmla="*/ 84918 h 546"/>
              <a:gd name="T96" fmla="*/ 196277 w 560"/>
              <a:gd name="T97" fmla="*/ 84918 h 546"/>
              <a:gd name="T98" fmla="*/ 95613 w 560"/>
              <a:gd name="T99" fmla="*/ 84918 h 546"/>
              <a:gd name="T100" fmla="*/ 90201 w 560"/>
              <a:gd name="T101" fmla="*/ 90339 h 546"/>
              <a:gd name="T102" fmla="*/ 95613 w 560"/>
              <a:gd name="T103" fmla="*/ 101179 h 546"/>
              <a:gd name="T104" fmla="*/ 196277 w 560"/>
              <a:gd name="T105" fmla="*/ 101179 h 546"/>
              <a:gd name="T106" fmla="*/ 201689 w 560"/>
              <a:gd name="T107" fmla="*/ 90339 h 546"/>
              <a:gd name="T108" fmla="*/ 196277 w 560"/>
              <a:gd name="T109" fmla="*/ 84918 h 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0" h="546">
                <a:moveTo>
                  <a:pt x="309" y="353"/>
                </a:moveTo>
                <a:lnTo>
                  <a:pt x="309" y="353"/>
                </a:lnTo>
                <a:cubicBezTo>
                  <a:pt x="294" y="353"/>
                  <a:pt x="280" y="353"/>
                  <a:pt x="280" y="353"/>
                </a:cubicBezTo>
                <a:cubicBezTo>
                  <a:pt x="177" y="471"/>
                  <a:pt x="177" y="471"/>
                  <a:pt x="177" y="471"/>
                </a:cubicBezTo>
                <a:cubicBezTo>
                  <a:pt x="177" y="0"/>
                  <a:pt x="177" y="0"/>
                  <a:pt x="177" y="0"/>
                </a:cubicBezTo>
                <a:cubicBezTo>
                  <a:pt x="132" y="0"/>
                  <a:pt x="132" y="0"/>
                  <a:pt x="132" y="0"/>
                </a:cubicBezTo>
                <a:cubicBezTo>
                  <a:pt x="132" y="486"/>
                  <a:pt x="132" y="486"/>
                  <a:pt x="132" y="486"/>
                </a:cubicBezTo>
                <a:cubicBezTo>
                  <a:pt x="29" y="353"/>
                  <a:pt x="29" y="353"/>
                  <a:pt x="29" y="353"/>
                </a:cubicBezTo>
                <a:cubicBezTo>
                  <a:pt x="15" y="353"/>
                  <a:pt x="15" y="353"/>
                  <a:pt x="0" y="353"/>
                </a:cubicBezTo>
                <a:cubicBezTo>
                  <a:pt x="0" y="368"/>
                  <a:pt x="0" y="383"/>
                  <a:pt x="0" y="383"/>
                </a:cubicBezTo>
                <a:cubicBezTo>
                  <a:pt x="132" y="545"/>
                  <a:pt x="132" y="545"/>
                  <a:pt x="132" y="545"/>
                </a:cubicBezTo>
                <a:cubicBezTo>
                  <a:pt x="147" y="545"/>
                  <a:pt x="147" y="545"/>
                  <a:pt x="147" y="545"/>
                </a:cubicBezTo>
                <a:cubicBezTo>
                  <a:pt x="162" y="545"/>
                  <a:pt x="162" y="545"/>
                  <a:pt x="162" y="545"/>
                </a:cubicBezTo>
                <a:cubicBezTo>
                  <a:pt x="309" y="383"/>
                  <a:pt x="309" y="383"/>
                  <a:pt x="309" y="383"/>
                </a:cubicBezTo>
                <a:cubicBezTo>
                  <a:pt x="309" y="383"/>
                  <a:pt x="309" y="368"/>
                  <a:pt x="309" y="353"/>
                </a:cubicBezTo>
                <a:close/>
                <a:moveTo>
                  <a:pt x="265" y="44"/>
                </a:moveTo>
                <a:lnTo>
                  <a:pt x="265" y="44"/>
                </a:lnTo>
                <a:cubicBezTo>
                  <a:pt x="544" y="44"/>
                  <a:pt x="544" y="44"/>
                  <a:pt x="544" y="44"/>
                </a:cubicBezTo>
                <a:cubicBezTo>
                  <a:pt x="559" y="44"/>
                  <a:pt x="559" y="30"/>
                  <a:pt x="559" y="15"/>
                </a:cubicBezTo>
                <a:cubicBezTo>
                  <a:pt x="559" y="15"/>
                  <a:pt x="559" y="0"/>
                  <a:pt x="544" y="0"/>
                </a:cubicBezTo>
                <a:cubicBezTo>
                  <a:pt x="265" y="0"/>
                  <a:pt x="265" y="0"/>
                  <a:pt x="265" y="0"/>
                </a:cubicBezTo>
                <a:lnTo>
                  <a:pt x="250" y="15"/>
                </a:lnTo>
                <a:cubicBezTo>
                  <a:pt x="250" y="30"/>
                  <a:pt x="265" y="44"/>
                  <a:pt x="265" y="44"/>
                </a:cubicBezTo>
                <a:close/>
                <a:moveTo>
                  <a:pt x="544" y="471"/>
                </a:moveTo>
                <a:lnTo>
                  <a:pt x="544" y="471"/>
                </a:lnTo>
                <a:cubicBezTo>
                  <a:pt x="309" y="471"/>
                  <a:pt x="309" y="471"/>
                  <a:pt x="309" y="471"/>
                </a:cubicBezTo>
                <a:cubicBezTo>
                  <a:pt x="294" y="471"/>
                  <a:pt x="294" y="486"/>
                  <a:pt x="294" y="486"/>
                </a:cubicBezTo>
                <a:cubicBezTo>
                  <a:pt x="294" y="501"/>
                  <a:pt x="294" y="515"/>
                  <a:pt x="309" y="515"/>
                </a:cubicBezTo>
                <a:cubicBezTo>
                  <a:pt x="544" y="515"/>
                  <a:pt x="544" y="515"/>
                  <a:pt x="544" y="515"/>
                </a:cubicBezTo>
                <a:cubicBezTo>
                  <a:pt x="559" y="515"/>
                  <a:pt x="559" y="501"/>
                  <a:pt x="559" y="486"/>
                </a:cubicBezTo>
                <a:cubicBezTo>
                  <a:pt x="559" y="486"/>
                  <a:pt x="559" y="471"/>
                  <a:pt x="544" y="471"/>
                </a:cubicBezTo>
                <a:close/>
                <a:moveTo>
                  <a:pt x="544" y="353"/>
                </a:moveTo>
                <a:lnTo>
                  <a:pt x="544" y="353"/>
                </a:lnTo>
                <a:cubicBezTo>
                  <a:pt x="382" y="353"/>
                  <a:pt x="382" y="353"/>
                  <a:pt x="382" y="353"/>
                </a:cubicBezTo>
                <a:lnTo>
                  <a:pt x="368" y="368"/>
                </a:lnTo>
                <a:cubicBezTo>
                  <a:pt x="368" y="383"/>
                  <a:pt x="382" y="398"/>
                  <a:pt x="382" y="398"/>
                </a:cubicBezTo>
                <a:cubicBezTo>
                  <a:pt x="544" y="398"/>
                  <a:pt x="544" y="398"/>
                  <a:pt x="544" y="398"/>
                </a:cubicBezTo>
                <a:cubicBezTo>
                  <a:pt x="559" y="398"/>
                  <a:pt x="559" y="383"/>
                  <a:pt x="559" y="368"/>
                </a:cubicBezTo>
                <a:cubicBezTo>
                  <a:pt x="559" y="368"/>
                  <a:pt x="559" y="353"/>
                  <a:pt x="544" y="353"/>
                </a:cubicBezTo>
                <a:close/>
                <a:moveTo>
                  <a:pt x="544" y="118"/>
                </a:moveTo>
                <a:lnTo>
                  <a:pt x="544" y="118"/>
                </a:lnTo>
                <a:cubicBezTo>
                  <a:pt x="265" y="118"/>
                  <a:pt x="265" y="118"/>
                  <a:pt x="265" y="118"/>
                </a:cubicBezTo>
                <a:lnTo>
                  <a:pt x="250" y="132"/>
                </a:lnTo>
                <a:cubicBezTo>
                  <a:pt x="250" y="147"/>
                  <a:pt x="265" y="162"/>
                  <a:pt x="265" y="162"/>
                </a:cubicBezTo>
                <a:cubicBezTo>
                  <a:pt x="544" y="162"/>
                  <a:pt x="544" y="162"/>
                  <a:pt x="544" y="162"/>
                </a:cubicBezTo>
                <a:cubicBezTo>
                  <a:pt x="559" y="162"/>
                  <a:pt x="559" y="147"/>
                  <a:pt x="559" y="132"/>
                </a:cubicBezTo>
                <a:cubicBezTo>
                  <a:pt x="559" y="132"/>
                  <a:pt x="559" y="118"/>
                  <a:pt x="544" y="118"/>
                </a:cubicBezTo>
                <a:close/>
                <a:moveTo>
                  <a:pt x="544" y="235"/>
                </a:moveTo>
                <a:lnTo>
                  <a:pt x="544" y="235"/>
                </a:lnTo>
                <a:cubicBezTo>
                  <a:pt x="265" y="235"/>
                  <a:pt x="265" y="235"/>
                  <a:pt x="265" y="235"/>
                </a:cubicBezTo>
                <a:lnTo>
                  <a:pt x="250" y="250"/>
                </a:lnTo>
                <a:cubicBezTo>
                  <a:pt x="250" y="265"/>
                  <a:pt x="265" y="280"/>
                  <a:pt x="265" y="280"/>
                </a:cubicBezTo>
                <a:cubicBezTo>
                  <a:pt x="544" y="280"/>
                  <a:pt x="544" y="280"/>
                  <a:pt x="544" y="280"/>
                </a:cubicBezTo>
                <a:cubicBezTo>
                  <a:pt x="559" y="280"/>
                  <a:pt x="559" y="265"/>
                  <a:pt x="559" y="250"/>
                </a:cubicBezTo>
                <a:cubicBezTo>
                  <a:pt x="559" y="250"/>
                  <a:pt x="559" y="235"/>
                  <a:pt x="544" y="235"/>
                </a:cubicBezTo>
                <a:close/>
              </a:path>
            </a:pathLst>
          </a:custGeom>
          <a:solidFill>
            <a:schemeClr val="accent3"/>
          </a:solidFill>
          <a:ln>
            <a:noFill/>
          </a:ln>
          <a:effectLst/>
          <a:extLst/>
        </p:spPr>
        <p:txBody>
          <a:bodyPr wrap="none" lIns="91408" tIns="45704" rIns="91408" bIns="45704" anchor="ctr"/>
          <a:lstStyle/>
          <a:p>
            <a:endParaRPr lang="en-US" sz="2700"/>
          </a:p>
        </p:txBody>
      </p:sp>
      <p:sp>
        <p:nvSpPr>
          <p:cNvPr id="36" name="Freeform 195"/>
          <p:cNvSpPr>
            <a:spLocks noChangeArrowheads="1"/>
          </p:cNvSpPr>
          <p:nvPr/>
        </p:nvSpPr>
        <p:spPr bwMode="auto">
          <a:xfrm>
            <a:off x="7094613" y="3011976"/>
            <a:ext cx="352621" cy="333882"/>
          </a:xfrm>
          <a:custGeom>
            <a:avLst/>
            <a:gdLst>
              <a:gd name="T0" fmla="*/ 111126 w 546"/>
              <a:gd name="T1" fmla="*/ 169703 h 516"/>
              <a:gd name="T2" fmla="*/ 111126 w 546"/>
              <a:gd name="T3" fmla="*/ 169703 h 516"/>
              <a:gd name="T4" fmla="*/ 5394 w 546"/>
              <a:gd name="T5" fmla="*/ 169703 h 516"/>
              <a:gd name="T6" fmla="*/ 0 w 546"/>
              <a:gd name="T7" fmla="*/ 180152 h 516"/>
              <a:gd name="T8" fmla="*/ 5394 w 546"/>
              <a:gd name="T9" fmla="*/ 185557 h 516"/>
              <a:gd name="T10" fmla="*/ 111126 w 546"/>
              <a:gd name="T11" fmla="*/ 185557 h 516"/>
              <a:gd name="T12" fmla="*/ 116521 w 546"/>
              <a:gd name="T13" fmla="*/ 180152 h 516"/>
              <a:gd name="T14" fmla="*/ 111126 w 546"/>
              <a:gd name="T15" fmla="*/ 169703 h 516"/>
              <a:gd name="T16" fmla="*/ 5394 w 546"/>
              <a:gd name="T17" fmla="*/ 15853 h 516"/>
              <a:gd name="T18" fmla="*/ 5394 w 546"/>
              <a:gd name="T19" fmla="*/ 15853 h 516"/>
              <a:gd name="T20" fmla="*/ 190605 w 546"/>
              <a:gd name="T21" fmla="*/ 15853 h 516"/>
              <a:gd name="T22" fmla="*/ 195999 w 546"/>
              <a:gd name="T23" fmla="*/ 10449 h 516"/>
              <a:gd name="T24" fmla="*/ 190605 w 546"/>
              <a:gd name="T25" fmla="*/ 0 h 516"/>
              <a:gd name="T26" fmla="*/ 5394 w 546"/>
              <a:gd name="T27" fmla="*/ 0 h 516"/>
              <a:gd name="T28" fmla="*/ 0 w 546"/>
              <a:gd name="T29" fmla="*/ 10449 h 516"/>
              <a:gd name="T30" fmla="*/ 5394 w 546"/>
              <a:gd name="T31" fmla="*/ 15853 h 516"/>
              <a:gd name="T32" fmla="*/ 190605 w 546"/>
              <a:gd name="T33" fmla="*/ 116739 h 516"/>
              <a:gd name="T34" fmla="*/ 190605 w 546"/>
              <a:gd name="T35" fmla="*/ 116739 h 516"/>
              <a:gd name="T36" fmla="*/ 5394 w 546"/>
              <a:gd name="T37" fmla="*/ 116739 h 516"/>
              <a:gd name="T38" fmla="*/ 0 w 546"/>
              <a:gd name="T39" fmla="*/ 121783 h 516"/>
              <a:gd name="T40" fmla="*/ 5394 w 546"/>
              <a:gd name="T41" fmla="*/ 127187 h 516"/>
              <a:gd name="T42" fmla="*/ 190605 w 546"/>
              <a:gd name="T43" fmla="*/ 127187 h 516"/>
              <a:gd name="T44" fmla="*/ 195999 w 546"/>
              <a:gd name="T45" fmla="*/ 121783 h 516"/>
              <a:gd name="T46" fmla="*/ 190605 w 546"/>
              <a:gd name="T47" fmla="*/ 116739 h 516"/>
              <a:gd name="T48" fmla="*/ 190605 w 546"/>
              <a:gd name="T49" fmla="*/ 58369 h 516"/>
              <a:gd name="T50" fmla="*/ 190605 w 546"/>
              <a:gd name="T51" fmla="*/ 58369 h 516"/>
              <a:gd name="T52" fmla="*/ 5394 w 546"/>
              <a:gd name="T53" fmla="*/ 58369 h 516"/>
              <a:gd name="T54" fmla="*/ 0 w 546"/>
              <a:gd name="T55" fmla="*/ 63414 h 516"/>
              <a:gd name="T56" fmla="*/ 5394 w 546"/>
              <a:gd name="T57" fmla="*/ 74223 h 516"/>
              <a:gd name="T58" fmla="*/ 190605 w 546"/>
              <a:gd name="T59" fmla="*/ 74223 h 516"/>
              <a:gd name="T60" fmla="*/ 195999 w 546"/>
              <a:gd name="T61" fmla="*/ 63414 h 516"/>
              <a:gd name="T62" fmla="*/ 190605 w 546"/>
              <a:gd name="T63" fmla="*/ 58369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6" h="516">
                <a:moveTo>
                  <a:pt x="309" y="471"/>
                </a:moveTo>
                <a:lnTo>
                  <a:pt x="309" y="471"/>
                </a:lnTo>
                <a:cubicBezTo>
                  <a:pt x="15" y="471"/>
                  <a:pt x="15" y="471"/>
                  <a:pt x="15" y="471"/>
                </a:cubicBezTo>
                <a:cubicBezTo>
                  <a:pt x="0" y="471"/>
                  <a:pt x="0" y="486"/>
                  <a:pt x="0" y="500"/>
                </a:cubicBezTo>
                <a:cubicBezTo>
                  <a:pt x="0" y="500"/>
                  <a:pt x="0" y="515"/>
                  <a:pt x="15" y="515"/>
                </a:cubicBezTo>
                <a:cubicBezTo>
                  <a:pt x="309" y="515"/>
                  <a:pt x="309" y="515"/>
                  <a:pt x="309" y="515"/>
                </a:cubicBezTo>
                <a:cubicBezTo>
                  <a:pt x="324" y="515"/>
                  <a:pt x="324" y="500"/>
                  <a:pt x="324" y="500"/>
                </a:cubicBezTo>
                <a:cubicBezTo>
                  <a:pt x="324" y="486"/>
                  <a:pt x="324" y="471"/>
                  <a:pt x="309" y="471"/>
                </a:cubicBezTo>
                <a:close/>
                <a:moveTo>
                  <a:pt x="15" y="44"/>
                </a:moveTo>
                <a:lnTo>
                  <a:pt x="15" y="44"/>
                </a:lnTo>
                <a:cubicBezTo>
                  <a:pt x="530" y="44"/>
                  <a:pt x="530" y="44"/>
                  <a:pt x="530" y="44"/>
                </a:cubicBezTo>
                <a:lnTo>
                  <a:pt x="545" y="29"/>
                </a:lnTo>
                <a:cubicBezTo>
                  <a:pt x="545" y="15"/>
                  <a:pt x="530" y="0"/>
                  <a:pt x="530" y="0"/>
                </a:cubicBezTo>
                <a:cubicBezTo>
                  <a:pt x="15" y="0"/>
                  <a:pt x="15" y="0"/>
                  <a:pt x="15" y="0"/>
                </a:cubicBezTo>
                <a:cubicBezTo>
                  <a:pt x="0" y="0"/>
                  <a:pt x="0" y="15"/>
                  <a:pt x="0" y="29"/>
                </a:cubicBezTo>
                <a:cubicBezTo>
                  <a:pt x="0" y="29"/>
                  <a:pt x="0" y="44"/>
                  <a:pt x="15" y="44"/>
                </a:cubicBezTo>
                <a:close/>
                <a:moveTo>
                  <a:pt x="530" y="324"/>
                </a:moveTo>
                <a:lnTo>
                  <a:pt x="530" y="324"/>
                </a:lnTo>
                <a:cubicBezTo>
                  <a:pt x="15" y="324"/>
                  <a:pt x="15" y="324"/>
                  <a:pt x="15" y="324"/>
                </a:cubicBezTo>
                <a:cubicBezTo>
                  <a:pt x="0" y="324"/>
                  <a:pt x="0" y="324"/>
                  <a:pt x="0" y="338"/>
                </a:cubicBezTo>
                <a:cubicBezTo>
                  <a:pt x="0" y="353"/>
                  <a:pt x="0" y="353"/>
                  <a:pt x="15" y="353"/>
                </a:cubicBezTo>
                <a:cubicBezTo>
                  <a:pt x="530" y="353"/>
                  <a:pt x="530" y="353"/>
                  <a:pt x="530" y="353"/>
                </a:cubicBezTo>
                <a:cubicBezTo>
                  <a:pt x="530" y="353"/>
                  <a:pt x="545" y="353"/>
                  <a:pt x="545" y="338"/>
                </a:cubicBezTo>
                <a:cubicBezTo>
                  <a:pt x="545" y="324"/>
                  <a:pt x="530" y="324"/>
                  <a:pt x="530" y="324"/>
                </a:cubicBezTo>
                <a:close/>
                <a:moveTo>
                  <a:pt x="530" y="162"/>
                </a:moveTo>
                <a:lnTo>
                  <a:pt x="530" y="162"/>
                </a:lnTo>
                <a:cubicBezTo>
                  <a:pt x="15" y="162"/>
                  <a:pt x="15" y="162"/>
                  <a:pt x="15" y="162"/>
                </a:cubicBezTo>
                <a:cubicBezTo>
                  <a:pt x="0" y="162"/>
                  <a:pt x="0" y="176"/>
                  <a:pt x="0" y="176"/>
                </a:cubicBezTo>
                <a:cubicBezTo>
                  <a:pt x="0" y="191"/>
                  <a:pt x="0" y="206"/>
                  <a:pt x="15" y="206"/>
                </a:cubicBezTo>
                <a:cubicBezTo>
                  <a:pt x="530" y="206"/>
                  <a:pt x="530" y="206"/>
                  <a:pt x="530" y="206"/>
                </a:cubicBezTo>
                <a:cubicBezTo>
                  <a:pt x="530" y="206"/>
                  <a:pt x="545" y="191"/>
                  <a:pt x="545" y="176"/>
                </a:cubicBezTo>
                <a:lnTo>
                  <a:pt x="530" y="162"/>
                </a:lnTo>
                <a:close/>
              </a:path>
            </a:pathLst>
          </a:custGeom>
          <a:solidFill>
            <a:schemeClr val="accent3"/>
          </a:solidFill>
          <a:ln>
            <a:noFill/>
          </a:ln>
          <a:effectLst/>
          <a:extLst/>
        </p:spPr>
        <p:txBody>
          <a:bodyPr wrap="none" lIns="91408" tIns="45704" rIns="91408" bIns="45704" anchor="ctr"/>
          <a:lstStyle/>
          <a:p>
            <a:endParaRPr lang="en-US" sz="2700"/>
          </a:p>
        </p:txBody>
      </p:sp>
      <p:sp>
        <p:nvSpPr>
          <p:cNvPr id="37" name="Freeform 196"/>
          <p:cNvSpPr>
            <a:spLocks noChangeArrowheads="1"/>
          </p:cNvSpPr>
          <p:nvPr/>
        </p:nvSpPr>
        <p:spPr bwMode="auto">
          <a:xfrm>
            <a:off x="6455810" y="3011976"/>
            <a:ext cx="352619" cy="333882"/>
          </a:xfrm>
          <a:custGeom>
            <a:avLst/>
            <a:gdLst>
              <a:gd name="T0" fmla="*/ 5044 w 545"/>
              <a:gd name="T1" fmla="*/ 15853 h 516"/>
              <a:gd name="T2" fmla="*/ 5044 w 545"/>
              <a:gd name="T3" fmla="*/ 15853 h 516"/>
              <a:gd name="T4" fmla="*/ 190954 w 545"/>
              <a:gd name="T5" fmla="*/ 15853 h 516"/>
              <a:gd name="T6" fmla="*/ 195998 w 545"/>
              <a:gd name="T7" fmla="*/ 10449 h 516"/>
              <a:gd name="T8" fmla="*/ 190954 w 545"/>
              <a:gd name="T9" fmla="*/ 0 h 516"/>
              <a:gd name="T10" fmla="*/ 5044 w 545"/>
              <a:gd name="T11" fmla="*/ 0 h 516"/>
              <a:gd name="T12" fmla="*/ 0 w 545"/>
              <a:gd name="T13" fmla="*/ 10449 h 516"/>
              <a:gd name="T14" fmla="*/ 5044 w 545"/>
              <a:gd name="T15" fmla="*/ 15853 h 516"/>
              <a:gd name="T16" fmla="*/ 37110 w 545"/>
              <a:gd name="T17" fmla="*/ 58369 h 516"/>
              <a:gd name="T18" fmla="*/ 37110 w 545"/>
              <a:gd name="T19" fmla="*/ 58369 h 516"/>
              <a:gd name="T20" fmla="*/ 26301 w 545"/>
              <a:gd name="T21" fmla="*/ 63414 h 516"/>
              <a:gd name="T22" fmla="*/ 37110 w 545"/>
              <a:gd name="T23" fmla="*/ 74223 h 516"/>
              <a:gd name="T24" fmla="*/ 164292 w 545"/>
              <a:gd name="T25" fmla="*/ 74223 h 516"/>
              <a:gd name="T26" fmla="*/ 169697 w 545"/>
              <a:gd name="T27" fmla="*/ 63414 h 516"/>
              <a:gd name="T28" fmla="*/ 164292 w 545"/>
              <a:gd name="T29" fmla="*/ 58369 h 516"/>
              <a:gd name="T30" fmla="*/ 37110 w 545"/>
              <a:gd name="T31" fmla="*/ 58369 h 516"/>
              <a:gd name="T32" fmla="*/ 190954 w 545"/>
              <a:gd name="T33" fmla="*/ 116739 h 516"/>
              <a:gd name="T34" fmla="*/ 190954 w 545"/>
              <a:gd name="T35" fmla="*/ 116739 h 516"/>
              <a:gd name="T36" fmla="*/ 5044 w 545"/>
              <a:gd name="T37" fmla="*/ 116739 h 516"/>
              <a:gd name="T38" fmla="*/ 0 w 545"/>
              <a:gd name="T39" fmla="*/ 121783 h 516"/>
              <a:gd name="T40" fmla="*/ 5044 w 545"/>
              <a:gd name="T41" fmla="*/ 127187 h 516"/>
              <a:gd name="T42" fmla="*/ 190954 w 545"/>
              <a:gd name="T43" fmla="*/ 127187 h 516"/>
              <a:gd name="T44" fmla="*/ 195998 w 545"/>
              <a:gd name="T45" fmla="*/ 121783 h 516"/>
              <a:gd name="T46" fmla="*/ 190954 w 545"/>
              <a:gd name="T47" fmla="*/ 116739 h 516"/>
              <a:gd name="T48" fmla="*/ 148439 w 545"/>
              <a:gd name="T49" fmla="*/ 169703 h 516"/>
              <a:gd name="T50" fmla="*/ 148439 w 545"/>
              <a:gd name="T51" fmla="*/ 169703 h 516"/>
              <a:gd name="T52" fmla="*/ 47558 w 545"/>
              <a:gd name="T53" fmla="*/ 169703 h 516"/>
              <a:gd name="T54" fmla="*/ 42154 w 545"/>
              <a:gd name="T55" fmla="*/ 180152 h 516"/>
              <a:gd name="T56" fmla="*/ 47558 w 545"/>
              <a:gd name="T57" fmla="*/ 185557 h 516"/>
              <a:gd name="T58" fmla="*/ 148439 w 545"/>
              <a:gd name="T59" fmla="*/ 185557 h 516"/>
              <a:gd name="T60" fmla="*/ 153484 w 545"/>
              <a:gd name="T61" fmla="*/ 180152 h 516"/>
              <a:gd name="T62" fmla="*/ 148439 w 545"/>
              <a:gd name="T63" fmla="*/ 169703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5" h="516">
                <a:moveTo>
                  <a:pt x="14" y="44"/>
                </a:moveTo>
                <a:lnTo>
                  <a:pt x="14" y="44"/>
                </a:lnTo>
                <a:cubicBezTo>
                  <a:pt x="530" y="44"/>
                  <a:pt x="530" y="44"/>
                  <a:pt x="530" y="44"/>
                </a:cubicBezTo>
                <a:cubicBezTo>
                  <a:pt x="544" y="44"/>
                  <a:pt x="544" y="29"/>
                  <a:pt x="544" y="29"/>
                </a:cubicBezTo>
                <a:cubicBezTo>
                  <a:pt x="544" y="15"/>
                  <a:pt x="544" y="0"/>
                  <a:pt x="530" y="0"/>
                </a:cubicBezTo>
                <a:cubicBezTo>
                  <a:pt x="14" y="0"/>
                  <a:pt x="14" y="0"/>
                  <a:pt x="14" y="0"/>
                </a:cubicBezTo>
                <a:cubicBezTo>
                  <a:pt x="14" y="0"/>
                  <a:pt x="0" y="15"/>
                  <a:pt x="0" y="29"/>
                </a:cubicBezTo>
                <a:lnTo>
                  <a:pt x="14" y="44"/>
                </a:lnTo>
                <a:close/>
                <a:moveTo>
                  <a:pt x="103" y="162"/>
                </a:moveTo>
                <a:lnTo>
                  <a:pt x="103" y="162"/>
                </a:lnTo>
                <a:cubicBezTo>
                  <a:pt x="88" y="162"/>
                  <a:pt x="73" y="176"/>
                  <a:pt x="73" y="176"/>
                </a:cubicBezTo>
                <a:cubicBezTo>
                  <a:pt x="73" y="191"/>
                  <a:pt x="88" y="206"/>
                  <a:pt x="103" y="206"/>
                </a:cubicBezTo>
                <a:cubicBezTo>
                  <a:pt x="456" y="206"/>
                  <a:pt x="456" y="206"/>
                  <a:pt x="456" y="206"/>
                </a:cubicBezTo>
                <a:cubicBezTo>
                  <a:pt x="456" y="206"/>
                  <a:pt x="471" y="191"/>
                  <a:pt x="471" y="176"/>
                </a:cubicBezTo>
                <a:lnTo>
                  <a:pt x="456" y="162"/>
                </a:lnTo>
                <a:lnTo>
                  <a:pt x="103" y="162"/>
                </a:lnTo>
                <a:close/>
                <a:moveTo>
                  <a:pt x="530" y="324"/>
                </a:moveTo>
                <a:lnTo>
                  <a:pt x="530" y="324"/>
                </a:lnTo>
                <a:cubicBezTo>
                  <a:pt x="14" y="324"/>
                  <a:pt x="14" y="324"/>
                  <a:pt x="14" y="324"/>
                </a:cubicBezTo>
                <a:cubicBezTo>
                  <a:pt x="14" y="324"/>
                  <a:pt x="0" y="324"/>
                  <a:pt x="0" y="338"/>
                </a:cubicBezTo>
                <a:cubicBezTo>
                  <a:pt x="0" y="353"/>
                  <a:pt x="14" y="353"/>
                  <a:pt x="14" y="353"/>
                </a:cubicBezTo>
                <a:cubicBezTo>
                  <a:pt x="530" y="353"/>
                  <a:pt x="530" y="353"/>
                  <a:pt x="530" y="353"/>
                </a:cubicBezTo>
                <a:cubicBezTo>
                  <a:pt x="544" y="353"/>
                  <a:pt x="544" y="353"/>
                  <a:pt x="544" y="338"/>
                </a:cubicBezTo>
                <a:cubicBezTo>
                  <a:pt x="544" y="324"/>
                  <a:pt x="544" y="324"/>
                  <a:pt x="530" y="324"/>
                </a:cubicBezTo>
                <a:close/>
                <a:moveTo>
                  <a:pt x="412" y="471"/>
                </a:moveTo>
                <a:lnTo>
                  <a:pt x="412" y="471"/>
                </a:lnTo>
                <a:cubicBezTo>
                  <a:pt x="132" y="471"/>
                  <a:pt x="132" y="471"/>
                  <a:pt x="132" y="471"/>
                </a:cubicBezTo>
                <a:cubicBezTo>
                  <a:pt x="132" y="471"/>
                  <a:pt x="117" y="486"/>
                  <a:pt x="117" y="500"/>
                </a:cubicBezTo>
                <a:lnTo>
                  <a:pt x="132" y="515"/>
                </a:lnTo>
                <a:cubicBezTo>
                  <a:pt x="412" y="515"/>
                  <a:pt x="412" y="515"/>
                  <a:pt x="412" y="515"/>
                </a:cubicBezTo>
                <a:cubicBezTo>
                  <a:pt x="426" y="515"/>
                  <a:pt x="426" y="500"/>
                  <a:pt x="426" y="500"/>
                </a:cubicBezTo>
                <a:cubicBezTo>
                  <a:pt x="426" y="486"/>
                  <a:pt x="426" y="471"/>
                  <a:pt x="412" y="471"/>
                </a:cubicBezTo>
                <a:close/>
              </a:path>
            </a:pathLst>
          </a:custGeom>
          <a:solidFill>
            <a:schemeClr val="accent3"/>
          </a:solidFill>
          <a:ln>
            <a:noFill/>
          </a:ln>
          <a:effectLst/>
          <a:extLst/>
        </p:spPr>
        <p:txBody>
          <a:bodyPr wrap="none" lIns="91408" tIns="45704" rIns="91408" bIns="45704" anchor="ctr"/>
          <a:lstStyle/>
          <a:p>
            <a:endParaRPr lang="en-US" sz="2700"/>
          </a:p>
        </p:txBody>
      </p:sp>
      <p:sp>
        <p:nvSpPr>
          <p:cNvPr id="38" name="Freeform 197"/>
          <p:cNvSpPr>
            <a:spLocks noChangeArrowheads="1"/>
          </p:cNvSpPr>
          <p:nvPr/>
        </p:nvSpPr>
        <p:spPr bwMode="auto">
          <a:xfrm>
            <a:off x="5771011" y="3011976"/>
            <a:ext cx="354324" cy="333882"/>
          </a:xfrm>
          <a:custGeom>
            <a:avLst/>
            <a:gdLst>
              <a:gd name="T0" fmla="*/ 5068 w 545"/>
              <a:gd name="T1" fmla="*/ 74223 h 516"/>
              <a:gd name="T2" fmla="*/ 5068 w 545"/>
              <a:gd name="T3" fmla="*/ 74223 h 516"/>
              <a:gd name="T4" fmla="*/ 133227 w 545"/>
              <a:gd name="T5" fmla="*/ 74223 h 516"/>
              <a:gd name="T6" fmla="*/ 143726 w 545"/>
              <a:gd name="T7" fmla="*/ 63414 h 516"/>
              <a:gd name="T8" fmla="*/ 133227 w 545"/>
              <a:gd name="T9" fmla="*/ 58369 h 516"/>
              <a:gd name="T10" fmla="*/ 5068 w 545"/>
              <a:gd name="T11" fmla="*/ 58369 h 516"/>
              <a:gd name="T12" fmla="*/ 0 w 545"/>
              <a:gd name="T13" fmla="*/ 63414 h 516"/>
              <a:gd name="T14" fmla="*/ 5068 w 545"/>
              <a:gd name="T15" fmla="*/ 74223 h 516"/>
              <a:gd name="T16" fmla="*/ 5068 w 545"/>
              <a:gd name="T17" fmla="*/ 15853 h 516"/>
              <a:gd name="T18" fmla="*/ 5068 w 545"/>
              <a:gd name="T19" fmla="*/ 15853 h 516"/>
              <a:gd name="T20" fmla="*/ 191877 w 545"/>
              <a:gd name="T21" fmla="*/ 15853 h 516"/>
              <a:gd name="T22" fmla="*/ 196945 w 545"/>
              <a:gd name="T23" fmla="*/ 10449 h 516"/>
              <a:gd name="T24" fmla="*/ 191877 w 545"/>
              <a:gd name="T25" fmla="*/ 0 h 516"/>
              <a:gd name="T26" fmla="*/ 5068 w 545"/>
              <a:gd name="T27" fmla="*/ 0 h 516"/>
              <a:gd name="T28" fmla="*/ 0 w 545"/>
              <a:gd name="T29" fmla="*/ 10449 h 516"/>
              <a:gd name="T30" fmla="*/ 5068 w 545"/>
              <a:gd name="T31" fmla="*/ 15853 h 516"/>
              <a:gd name="T32" fmla="*/ 111868 w 545"/>
              <a:gd name="T33" fmla="*/ 169703 h 516"/>
              <a:gd name="T34" fmla="*/ 111868 w 545"/>
              <a:gd name="T35" fmla="*/ 169703 h 516"/>
              <a:gd name="T36" fmla="*/ 5068 w 545"/>
              <a:gd name="T37" fmla="*/ 169703 h 516"/>
              <a:gd name="T38" fmla="*/ 0 w 545"/>
              <a:gd name="T39" fmla="*/ 180152 h 516"/>
              <a:gd name="T40" fmla="*/ 5068 w 545"/>
              <a:gd name="T41" fmla="*/ 185557 h 516"/>
              <a:gd name="T42" fmla="*/ 111868 w 545"/>
              <a:gd name="T43" fmla="*/ 185557 h 516"/>
              <a:gd name="T44" fmla="*/ 122367 w 545"/>
              <a:gd name="T45" fmla="*/ 180152 h 516"/>
              <a:gd name="T46" fmla="*/ 111868 w 545"/>
              <a:gd name="T47" fmla="*/ 169703 h 516"/>
              <a:gd name="T48" fmla="*/ 191877 w 545"/>
              <a:gd name="T49" fmla="*/ 116739 h 516"/>
              <a:gd name="T50" fmla="*/ 191877 w 545"/>
              <a:gd name="T51" fmla="*/ 116739 h 516"/>
              <a:gd name="T52" fmla="*/ 5068 w 545"/>
              <a:gd name="T53" fmla="*/ 116739 h 516"/>
              <a:gd name="T54" fmla="*/ 0 w 545"/>
              <a:gd name="T55" fmla="*/ 121783 h 516"/>
              <a:gd name="T56" fmla="*/ 5068 w 545"/>
              <a:gd name="T57" fmla="*/ 127187 h 516"/>
              <a:gd name="T58" fmla="*/ 191877 w 545"/>
              <a:gd name="T59" fmla="*/ 127187 h 516"/>
              <a:gd name="T60" fmla="*/ 196945 w 545"/>
              <a:gd name="T61" fmla="*/ 121783 h 516"/>
              <a:gd name="T62" fmla="*/ 191877 w 545"/>
              <a:gd name="T63" fmla="*/ 116739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5" h="516">
                <a:moveTo>
                  <a:pt x="14" y="206"/>
                </a:moveTo>
                <a:lnTo>
                  <a:pt x="14" y="206"/>
                </a:lnTo>
                <a:cubicBezTo>
                  <a:pt x="368" y="206"/>
                  <a:pt x="368" y="206"/>
                  <a:pt x="368" y="206"/>
                </a:cubicBezTo>
                <a:cubicBezTo>
                  <a:pt x="383" y="206"/>
                  <a:pt x="397" y="191"/>
                  <a:pt x="397" y="176"/>
                </a:cubicBezTo>
                <a:cubicBezTo>
                  <a:pt x="397" y="176"/>
                  <a:pt x="383" y="162"/>
                  <a:pt x="368" y="162"/>
                </a:cubicBezTo>
                <a:cubicBezTo>
                  <a:pt x="14" y="162"/>
                  <a:pt x="14" y="162"/>
                  <a:pt x="14" y="162"/>
                </a:cubicBezTo>
                <a:lnTo>
                  <a:pt x="0" y="176"/>
                </a:lnTo>
                <a:cubicBezTo>
                  <a:pt x="0" y="191"/>
                  <a:pt x="14" y="206"/>
                  <a:pt x="14" y="206"/>
                </a:cubicBezTo>
                <a:close/>
                <a:moveTo>
                  <a:pt x="14" y="44"/>
                </a:moveTo>
                <a:lnTo>
                  <a:pt x="14" y="44"/>
                </a:lnTo>
                <a:cubicBezTo>
                  <a:pt x="530" y="44"/>
                  <a:pt x="530" y="44"/>
                  <a:pt x="530" y="44"/>
                </a:cubicBezTo>
                <a:cubicBezTo>
                  <a:pt x="544" y="44"/>
                  <a:pt x="544" y="29"/>
                  <a:pt x="544" y="29"/>
                </a:cubicBezTo>
                <a:cubicBezTo>
                  <a:pt x="544" y="15"/>
                  <a:pt x="544" y="0"/>
                  <a:pt x="530" y="0"/>
                </a:cubicBezTo>
                <a:cubicBezTo>
                  <a:pt x="14" y="0"/>
                  <a:pt x="14" y="0"/>
                  <a:pt x="14" y="0"/>
                </a:cubicBezTo>
                <a:cubicBezTo>
                  <a:pt x="14" y="0"/>
                  <a:pt x="0" y="15"/>
                  <a:pt x="0" y="29"/>
                </a:cubicBezTo>
                <a:lnTo>
                  <a:pt x="14" y="44"/>
                </a:lnTo>
                <a:close/>
                <a:moveTo>
                  <a:pt x="309" y="471"/>
                </a:moveTo>
                <a:lnTo>
                  <a:pt x="309" y="471"/>
                </a:lnTo>
                <a:cubicBezTo>
                  <a:pt x="14" y="471"/>
                  <a:pt x="14" y="471"/>
                  <a:pt x="14" y="471"/>
                </a:cubicBezTo>
                <a:cubicBezTo>
                  <a:pt x="14" y="471"/>
                  <a:pt x="0" y="486"/>
                  <a:pt x="0" y="500"/>
                </a:cubicBezTo>
                <a:lnTo>
                  <a:pt x="14" y="515"/>
                </a:lnTo>
                <a:cubicBezTo>
                  <a:pt x="309" y="515"/>
                  <a:pt x="309" y="515"/>
                  <a:pt x="309" y="515"/>
                </a:cubicBezTo>
                <a:cubicBezTo>
                  <a:pt x="324" y="515"/>
                  <a:pt x="338" y="500"/>
                  <a:pt x="338" y="500"/>
                </a:cubicBezTo>
                <a:cubicBezTo>
                  <a:pt x="338" y="486"/>
                  <a:pt x="324" y="471"/>
                  <a:pt x="309" y="471"/>
                </a:cubicBezTo>
                <a:close/>
                <a:moveTo>
                  <a:pt x="530" y="324"/>
                </a:moveTo>
                <a:lnTo>
                  <a:pt x="530" y="324"/>
                </a:lnTo>
                <a:cubicBezTo>
                  <a:pt x="14" y="324"/>
                  <a:pt x="14" y="324"/>
                  <a:pt x="14" y="324"/>
                </a:cubicBezTo>
                <a:cubicBezTo>
                  <a:pt x="14" y="324"/>
                  <a:pt x="0" y="324"/>
                  <a:pt x="0" y="338"/>
                </a:cubicBezTo>
                <a:cubicBezTo>
                  <a:pt x="0" y="353"/>
                  <a:pt x="14" y="353"/>
                  <a:pt x="14" y="353"/>
                </a:cubicBezTo>
                <a:cubicBezTo>
                  <a:pt x="530" y="353"/>
                  <a:pt x="530" y="353"/>
                  <a:pt x="530" y="353"/>
                </a:cubicBezTo>
                <a:cubicBezTo>
                  <a:pt x="544" y="353"/>
                  <a:pt x="544" y="353"/>
                  <a:pt x="544" y="338"/>
                </a:cubicBezTo>
                <a:cubicBezTo>
                  <a:pt x="544" y="324"/>
                  <a:pt x="544" y="324"/>
                  <a:pt x="530" y="324"/>
                </a:cubicBezTo>
                <a:close/>
              </a:path>
            </a:pathLst>
          </a:custGeom>
          <a:solidFill>
            <a:schemeClr val="accent3"/>
          </a:solidFill>
          <a:ln>
            <a:noFill/>
          </a:ln>
          <a:effectLst/>
          <a:extLst/>
        </p:spPr>
        <p:txBody>
          <a:bodyPr wrap="none" lIns="91408" tIns="45704" rIns="91408" bIns="45704" anchor="ctr"/>
          <a:lstStyle/>
          <a:p>
            <a:endParaRPr lang="en-US" sz="2700"/>
          </a:p>
        </p:txBody>
      </p:sp>
      <p:sp>
        <p:nvSpPr>
          <p:cNvPr id="39" name="Freeform 198"/>
          <p:cNvSpPr>
            <a:spLocks noChangeArrowheads="1"/>
          </p:cNvSpPr>
          <p:nvPr/>
        </p:nvSpPr>
        <p:spPr bwMode="auto">
          <a:xfrm>
            <a:off x="5152649" y="2976203"/>
            <a:ext cx="325365" cy="410539"/>
          </a:xfrm>
          <a:custGeom>
            <a:avLst/>
            <a:gdLst>
              <a:gd name="T0" fmla="*/ 127658 w 501"/>
              <a:gd name="T1" fmla="*/ 201559 h 634"/>
              <a:gd name="T2" fmla="*/ 133083 w 501"/>
              <a:gd name="T3" fmla="*/ 106008 h 634"/>
              <a:gd name="T4" fmla="*/ 116809 w 501"/>
              <a:gd name="T5" fmla="*/ 106008 h 634"/>
              <a:gd name="T6" fmla="*/ 127658 w 501"/>
              <a:gd name="T7" fmla="*/ 201559 h 634"/>
              <a:gd name="T8" fmla="*/ 53161 w 501"/>
              <a:gd name="T9" fmla="*/ 201559 h 634"/>
              <a:gd name="T10" fmla="*/ 63648 w 501"/>
              <a:gd name="T11" fmla="*/ 106008 h 634"/>
              <a:gd name="T12" fmla="*/ 47736 w 501"/>
              <a:gd name="T13" fmla="*/ 106008 h 634"/>
              <a:gd name="T14" fmla="*/ 53161 w 501"/>
              <a:gd name="T15" fmla="*/ 201559 h 634"/>
              <a:gd name="T16" fmla="*/ 90410 w 501"/>
              <a:gd name="T17" fmla="*/ 201559 h 634"/>
              <a:gd name="T18" fmla="*/ 95834 w 501"/>
              <a:gd name="T19" fmla="*/ 106008 h 634"/>
              <a:gd name="T20" fmla="*/ 84985 w 501"/>
              <a:gd name="T21" fmla="*/ 106008 h 634"/>
              <a:gd name="T22" fmla="*/ 90410 w 501"/>
              <a:gd name="T23" fmla="*/ 201559 h 634"/>
              <a:gd name="T24" fmla="*/ 170332 w 501"/>
              <a:gd name="T25" fmla="*/ 31730 h 634"/>
              <a:gd name="T26" fmla="*/ 127658 w 501"/>
              <a:gd name="T27" fmla="*/ 15865 h 634"/>
              <a:gd name="T28" fmla="*/ 69073 w 501"/>
              <a:gd name="T29" fmla="*/ 0 h 634"/>
              <a:gd name="T30" fmla="*/ 53161 w 501"/>
              <a:gd name="T31" fmla="*/ 31730 h 634"/>
              <a:gd name="T32" fmla="*/ 0 w 501"/>
              <a:gd name="T33" fmla="*/ 42187 h 634"/>
              <a:gd name="T34" fmla="*/ 10488 w 501"/>
              <a:gd name="T35" fmla="*/ 74278 h 634"/>
              <a:gd name="T36" fmla="*/ 42673 w 501"/>
              <a:gd name="T37" fmla="*/ 228241 h 634"/>
              <a:gd name="T38" fmla="*/ 170332 w 501"/>
              <a:gd name="T39" fmla="*/ 201559 h 634"/>
              <a:gd name="T40" fmla="*/ 180819 w 501"/>
              <a:gd name="T41" fmla="*/ 58412 h 634"/>
              <a:gd name="T42" fmla="*/ 170332 w 501"/>
              <a:gd name="T43" fmla="*/ 31730 h 634"/>
              <a:gd name="T44" fmla="*/ 69073 w 501"/>
              <a:gd name="T45" fmla="*/ 21274 h 634"/>
              <a:gd name="T46" fmla="*/ 106322 w 501"/>
              <a:gd name="T47" fmla="*/ 15865 h 634"/>
              <a:gd name="T48" fmla="*/ 111746 w 501"/>
              <a:gd name="T49" fmla="*/ 31730 h 634"/>
              <a:gd name="T50" fmla="*/ 69073 w 501"/>
              <a:gd name="T51" fmla="*/ 21274 h 634"/>
              <a:gd name="T52" fmla="*/ 154420 w 501"/>
              <a:gd name="T53" fmla="*/ 201559 h 634"/>
              <a:gd name="T54" fmla="*/ 42673 w 501"/>
              <a:gd name="T55" fmla="*/ 212376 h 634"/>
              <a:gd name="T56" fmla="*/ 26400 w 501"/>
              <a:gd name="T57" fmla="*/ 74278 h 634"/>
              <a:gd name="T58" fmla="*/ 154420 w 501"/>
              <a:gd name="T59" fmla="*/ 201559 h 634"/>
              <a:gd name="T60" fmla="*/ 159483 w 501"/>
              <a:gd name="T61" fmla="*/ 58412 h 634"/>
              <a:gd name="T62" fmla="*/ 10488 w 501"/>
              <a:gd name="T63" fmla="*/ 53004 h 634"/>
              <a:gd name="T64" fmla="*/ 159483 w 501"/>
              <a:gd name="T65" fmla="*/ 42187 h 634"/>
              <a:gd name="T66" fmla="*/ 159483 w 501"/>
              <a:gd name="T67" fmla="*/ 58412 h 6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01" h="634">
                <a:moveTo>
                  <a:pt x="353" y="559"/>
                </a:moveTo>
                <a:lnTo>
                  <a:pt x="353" y="559"/>
                </a:lnTo>
                <a:cubicBezTo>
                  <a:pt x="353" y="559"/>
                  <a:pt x="368" y="545"/>
                  <a:pt x="368" y="530"/>
                </a:cubicBezTo>
                <a:cubicBezTo>
                  <a:pt x="368" y="294"/>
                  <a:pt x="368" y="294"/>
                  <a:pt x="368" y="294"/>
                </a:cubicBezTo>
                <a:lnTo>
                  <a:pt x="353" y="279"/>
                </a:lnTo>
                <a:cubicBezTo>
                  <a:pt x="339" y="279"/>
                  <a:pt x="323" y="294"/>
                  <a:pt x="323" y="294"/>
                </a:cubicBezTo>
                <a:cubicBezTo>
                  <a:pt x="323" y="530"/>
                  <a:pt x="323" y="530"/>
                  <a:pt x="323" y="530"/>
                </a:cubicBezTo>
                <a:cubicBezTo>
                  <a:pt x="323" y="545"/>
                  <a:pt x="339" y="559"/>
                  <a:pt x="353" y="559"/>
                </a:cubicBezTo>
                <a:close/>
                <a:moveTo>
                  <a:pt x="147" y="559"/>
                </a:moveTo>
                <a:lnTo>
                  <a:pt x="147" y="559"/>
                </a:lnTo>
                <a:cubicBezTo>
                  <a:pt x="162" y="559"/>
                  <a:pt x="176" y="545"/>
                  <a:pt x="176" y="530"/>
                </a:cubicBezTo>
                <a:cubicBezTo>
                  <a:pt x="176" y="294"/>
                  <a:pt x="176" y="294"/>
                  <a:pt x="176" y="294"/>
                </a:cubicBezTo>
                <a:cubicBezTo>
                  <a:pt x="176" y="294"/>
                  <a:pt x="162" y="279"/>
                  <a:pt x="147" y="279"/>
                </a:cubicBezTo>
                <a:lnTo>
                  <a:pt x="132" y="294"/>
                </a:lnTo>
                <a:cubicBezTo>
                  <a:pt x="132" y="530"/>
                  <a:pt x="132" y="530"/>
                  <a:pt x="132" y="530"/>
                </a:cubicBezTo>
                <a:cubicBezTo>
                  <a:pt x="132" y="545"/>
                  <a:pt x="147" y="559"/>
                  <a:pt x="147" y="559"/>
                </a:cubicBezTo>
                <a:close/>
                <a:moveTo>
                  <a:pt x="250" y="559"/>
                </a:moveTo>
                <a:lnTo>
                  <a:pt x="250" y="559"/>
                </a:lnTo>
                <a:cubicBezTo>
                  <a:pt x="265" y="559"/>
                  <a:pt x="265" y="545"/>
                  <a:pt x="265" y="530"/>
                </a:cubicBezTo>
                <a:cubicBezTo>
                  <a:pt x="265" y="294"/>
                  <a:pt x="265" y="294"/>
                  <a:pt x="265" y="294"/>
                </a:cubicBezTo>
                <a:cubicBezTo>
                  <a:pt x="265" y="294"/>
                  <a:pt x="265" y="279"/>
                  <a:pt x="250" y="279"/>
                </a:cubicBezTo>
                <a:cubicBezTo>
                  <a:pt x="235" y="279"/>
                  <a:pt x="235" y="294"/>
                  <a:pt x="235" y="294"/>
                </a:cubicBezTo>
                <a:cubicBezTo>
                  <a:pt x="235" y="530"/>
                  <a:pt x="235" y="530"/>
                  <a:pt x="235" y="530"/>
                </a:cubicBezTo>
                <a:cubicBezTo>
                  <a:pt x="235" y="545"/>
                  <a:pt x="235" y="559"/>
                  <a:pt x="250" y="559"/>
                </a:cubicBezTo>
                <a:close/>
                <a:moveTo>
                  <a:pt x="471" y="88"/>
                </a:moveTo>
                <a:lnTo>
                  <a:pt x="471" y="88"/>
                </a:lnTo>
                <a:cubicBezTo>
                  <a:pt x="353" y="88"/>
                  <a:pt x="353" y="88"/>
                  <a:pt x="353" y="88"/>
                </a:cubicBezTo>
                <a:cubicBezTo>
                  <a:pt x="353" y="44"/>
                  <a:pt x="353" y="44"/>
                  <a:pt x="353" y="44"/>
                </a:cubicBezTo>
                <a:cubicBezTo>
                  <a:pt x="353" y="29"/>
                  <a:pt x="323" y="0"/>
                  <a:pt x="309" y="0"/>
                </a:cubicBezTo>
                <a:cubicBezTo>
                  <a:pt x="191" y="0"/>
                  <a:pt x="191" y="0"/>
                  <a:pt x="191" y="0"/>
                </a:cubicBezTo>
                <a:cubicBezTo>
                  <a:pt x="176" y="0"/>
                  <a:pt x="147" y="29"/>
                  <a:pt x="147" y="44"/>
                </a:cubicBezTo>
                <a:cubicBezTo>
                  <a:pt x="147" y="88"/>
                  <a:pt x="147" y="88"/>
                  <a:pt x="147" y="88"/>
                </a:cubicBezTo>
                <a:cubicBezTo>
                  <a:pt x="29" y="88"/>
                  <a:pt x="29" y="88"/>
                  <a:pt x="29" y="88"/>
                </a:cubicBezTo>
                <a:cubicBezTo>
                  <a:pt x="14" y="88"/>
                  <a:pt x="0" y="103"/>
                  <a:pt x="0" y="117"/>
                </a:cubicBezTo>
                <a:cubicBezTo>
                  <a:pt x="0" y="162"/>
                  <a:pt x="0" y="162"/>
                  <a:pt x="0" y="162"/>
                </a:cubicBezTo>
                <a:cubicBezTo>
                  <a:pt x="0" y="176"/>
                  <a:pt x="14" y="206"/>
                  <a:pt x="29" y="206"/>
                </a:cubicBezTo>
                <a:cubicBezTo>
                  <a:pt x="29" y="559"/>
                  <a:pt x="29" y="559"/>
                  <a:pt x="29" y="559"/>
                </a:cubicBezTo>
                <a:cubicBezTo>
                  <a:pt x="29" y="604"/>
                  <a:pt x="73" y="633"/>
                  <a:pt x="118" y="633"/>
                </a:cubicBezTo>
                <a:cubicBezTo>
                  <a:pt x="382" y="633"/>
                  <a:pt x="382" y="633"/>
                  <a:pt x="382" y="633"/>
                </a:cubicBezTo>
                <a:cubicBezTo>
                  <a:pt x="427" y="633"/>
                  <a:pt x="471" y="604"/>
                  <a:pt x="471" y="559"/>
                </a:cubicBezTo>
                <a:cubicBezTo>
                  <a:pt x="471" y="206"/>
                  <a:pt x="471" y="206"/>
                  <a:pt x="471" y="206"/>
                </a:cubicBezTo>
                <a:cubicBezTo>
                  <a:pt x="486" y="206"/>
                  <a:pt x="500" y="176"/>
                  <a:pt x="500" y="162"/>
                </a:cubicBezTo>
                <a:cubicBezTo>
                  <a:pt x="500" y="117"/>
                  <a:pt x="500" y="117"/>
                  <a:pt x="500" y="117"/>
                </a:cubicBezTo>
                <a:cubicBezTo>
                  <a:pt x="500" y="103"/>
                  <a:pt x="486" y="88"/>
                  <a:pt x="471" y="88"/>
                </a:cubicBezTo>
                <a:close/>
                <a:moveTo>
                  <a:pt x="191" y="59"/>
                </a:moveTo>
                <a:lnTo>
                  <a:pt x="191" y="59"/>
                </a:lnTo>
                <a:lnTo>
                  <a:pt x="206" y="44"/>
                </a:lnTo>
                <a:cubicBezTo>
                  <a:pt x="294" y="44"/>
                  <a:pt x="294" y="44"/>
                  <a:pt x="294" y="44"/>
                </a:cubicBezTo>
                <a:lnTo>
                  <a:pt x="309" y="59"/>
                </a:lnTo>
                <a:cubicBezTo>
                  <a:pt x="309" y="88"/>
                  <a:pt x="309" y="88"/>
                  <a:pt x="309" y="88"/>
                </a:cubicBezTo>
                <a:cubicBezTo>
                  <a:pt x="294" y="88"/>
                  <a:pt x="191" y="88"/>
                  <a:pt x="191" y="88"/>
                </a:cubicBezTo>
                <a:lnTo>
                  <a:pt x="191" y="59"/>
                </a:lnTo>
                <a:close/>
                <a:moveTo>
                  <a:pt x="427" y="559"/>
                </a:moveTo>
                <a:lnTo>
                  <a:pt x="427" y="559"/>
                </a:lnTo>
                <a:cubicBezTo>
                  <a:pt x="427" y="574"/>
                  <a:pt x="412" y="589"/>
                  <a:pt x="382" y="589"/>
                </a:cubicBezTo>
                <a:cubicBezTo>
                  <a:pt x="118" y="589"/>
                  <a:pt x="118" y="589"/>
                  <a:pt x="118" y="589"/>
                </a:cubicBezTo>
                <a:cubicBezTo>
                  <a:pt x="88" y="589"/>
                  <a:pt x="73" y="574"/>
                  <a:pt x="73" y="559"/>
                </a:cubicBezTo>
                <a:cubicBezTo>
                  <a:pt x="73" y="206"/>
                  <a:pt x="73" y="206"/>
                  <a:pt x="73" y="206"/>
                </a:cubicBezTo>
                <a:cubicBezTo>
                  <a:pt x="103" y="206"/>
                  <a:pt x="412" y="206"/>
                  <a:pt x="427" y="206"/>
                </a:cubicBezTo>
                <a:lnTo>
                  <a:pt x="427" y="559"/>
                </a:lnTo>
                <a:close/>
                <a:moveTo>
                  <a:pt x="441" y="162"/>
                </a:moveTo>
                <a:lnTo>
                  <a:pt x="441" y="162"/>
                </a:lnTo>
                <a:cubicBezTo>
                  <a:pt x="59" y="162"/>
                  <a:pt x="59" y="162"/>
                  <a:pt x="59" y="162"/>
                </a:cubicBezTo>
                <a:cubicBezTo>
                  <a:pt x="44" y="162"/>
                  <a:pt x="29" y="147"/>
                  <a:pt x="29" y="147"/>
                </a:cubicBezTo>
                <a:cubicBezTo>
                  <a:pt x="29" y="132"/>
                  <a:pt x="44" y="117"/>
                  <a:pt x="59" y="117"/>
                </a:cubicBezTo>
                <a:cubicBezTo>
                  <a:pt x="441" y="117"/>
                  <a:pt x="441" y="117"/>
                  <a:pt x="441" y="117"/>
                </a:cubicBezTo>
                <a:cubicBezTo>
                  <a:pt x="456" y="117"/>
                  <a:pt x="471" y="132"/>
                  <a:pt x="471" y="147"/>
                </a:cubicBezTo>
                <a:cubicBezTo>
                  <a:pt x="471" y="147"/>
                  <a:pt x="456" y="162"/>
                  <a:pt x="441" y="162"/>
                </a:cubicBezTo>
                <a:close/>
              </a:path>
            </a:pathLst>
          </a:custGeom>
          <a:solidFill>
            <a:schemeClr val="accent3"/>
          </a:solidFill>
          <a:ln>
            <a:noFill/>
          </a:ln>
          <a:effectLst/>
          <a:extLst/>
        </p:spPr>
        <p:txBody>
          <a:bodyPr wrap="none" lIns="91408" tIns="45704" rIns="91408" bIns="45704" anchor="ctr"/>
          <a:lstStyle/>
          <a:p>
            <a:endParaRPr lang="en-US" sz="2700"/>
          </a:p>
        </p:txBody>
      </p:sp>
      <p:sp>
        <p:nvSpPr>
          <p:cNvPr id="40" name="Freeform 199"/>
          <p:cNvSpPr>
            <a:spLocks noChangeArrowheads="1"/>
          </p:cNvSpPr>
          <p:nvPr/>
        </p:nvSpPr>
        <p:spPr bwMode="auto">
          <a:xfrm>
            <a:off x="4449113" y="2993238"/>
            <a:ext cx="410537" cy="381580"/>
          </a:xfrm>
          <a:custGeom>
            <a:avLst/>
            <a:gdLst>
              <a:gd name="T0" fmla="*/ 201927 w 634"/>
              <a:gd name="T1" fmla="*/ 26650 h 590"/>
              <a:gd name="T2" fmla="*/ 201927 w 634"/>
              <a:gd name="T3" fmla="*/ 26650 h 590"/>
              <a:gd name="T4" fmla="*/ 159378 w 634"/>
              <a:gd name="T5" fmla="*/ 26650 h 590"/>
              <a:gd name="T6" fmla="*/ 159378 w 634"/>
              <a:gd name="T7" fmla="*/ 10804 h 590"/>
              <a:gd name="T8" fmla="*/ 143512 w 634"/>
              <a:gd name="T9" fmla="*/ 0 h 590"/>
              <a:gd name="T10" fmla="*/ 85098 w 634"/>
              <a:gd name="T11" fmla="*/ 0 h 590"/>
              <a:gd name="T12" fmla="*/ 74641 w 634"/>
              <a:gd name="T13" fmla="*/ 10804 h 590"/>
              <a:gd name="T14" fmla="*/ 74641 w 634"/>
              <a:gd name="T15" fmla="*/ 26650 h 590"/>
              <a:gd name="T16" fmla="*/ 32092 w 634"/>
              <a:gd name="T17" fmla="*/ 26650 h 590"/>
              <a:gd name="T18" fmla="*/ 0 w 634"/>
              <a:gd name="T19" fmla="*/ 52939 h 590"/>
              <a:gd name="T20" fmla="*/ 0 w 634"/>
              <a:gd name="T21" fmla="*/ 180425 h 590"/>
              <a:gd name="T22" fmla="*/ 32092 w 634"/>
              <a:gd name="T23" fmla="*/ 212117 h 590"/>
              <a:gd name="T24" fmla="*/ 201927 w 634"/>
              <a:gd name="T25" fmla="*/ 212117 h 590"/>
              <a:gd name="T26" fmla="*/ 228249 w 634"/>
              <a:gd name="T27" fmla="*/ 180425 h 590"/>
              <a:gd name="T28" fmla="*/ 228249 w 634"/>
              <a:gd name="T29" fmla="*/ 52939 h 590"/>
              <a:gd name="T30" fmla="*/ 201927 w 634"/>
              <a:gd name="T31" fmla="*/ 26650 h 590"/>
              <a:gd name="T32" fmla="*/ 85098 w 634"/>
              <a:gd name="T33" fmla="*/ 21248 h 590"/>
              <a:gd name="T34" fmla="*/ 85098 w 634"/>
              <a:gd name="T35" fmla="*/ 21248 h 590"/>
              <a:gd name="T36" fmla="*/ 95555 w 634"/>
              <a:gd name="T37" fmla="*/ 10804 h 590"/>
              <a:gd name="T38" fmla="*/ 138104 w 634"/>
              <a:gd name="T39" fmla="*/ 10804 h 590"/>
              <a:gd name="T40" fmla="*/ 143512 w 634"/>
              <a:gd name="T41" fmla="*/ 21248 h 590"/>
              <a:gd name="T42" fmla="*/ 143512 w 634"/>
              <a:gd name="T43" fmla="*/ 26650 h 590"/>
              <a:gd name="T44" fmla="*/ 85098 w 634"/>
              <a:gd name="T45" fmla="*/ 26650 h 590"/>
              <a:gd name="T46" fmla="*/ 85098 w 634"/>
              <a:gd name="T47" fmla="*/ 21248 h 590"/>
              <a:gd name="T48" fmla="*/ 212384 w 634"/>
              <a:gd name="T49" fmla="*/ 180425 h 590"/>
              <a:gd name="T50" fmla="*/ 212384 w 634"/>
              <a:gd name="T51" fmla="*/ 180425 h 590"/>
              <a:gd name="T52" fmla="*/ 201927 w 634"/>
              <a:gd name="T53" fmla="*/ 196271 h 590"/>
              <a:gd name="T54" fmla="*/ 32092 w 634"/>
              <a:gd name="T55" fmla="*/ 196271 h 590"/>
              <a:gd name="T56" fmla="*/ 15866 w 634"/>
              <a:gd name="T57" fmla="*/ 180425 h 590"/>
              <a:gd name="T58" fmla="*/ 15866 w 634"/>
              <a:gd name="T59" fmla="*/ 106239 h 590"/>
              <a:gd name="T60" fmla="*/ 90506 w 634"/>
              <a:gd name="T61" fmla="*/ 106239 h 590"/>
              <a:gd name="T62" fmla="*/ 85098 w 634"/>
              <a:gd name="T63" fmla="*/ 111280 h 590"/>
              <a:gd name="T64" fmla="*/ 116829 w 634"/>
              <a:gd name="T65" fmla="*/ 137930 h 590"/>
              <a:gd name="T66" fmla="*/ 143512 w 634"/>
              <a:gd name="T67" fmla="*/ 111280 h 590"/>
              <a:gd name="T68" fmla="*/ 143512 w 634"/>
              <a:gd name="T69" fmla="*/ 106239 h 590"/>
              <a:gd name="T70" fmla="*/ 212384 w 634"/>
              <a:gd name="T71" fmla="*/ 106239 h 590"/>
              <a:gd name="T72" fmla="*/ 212384 w 634"/>
              <a:gd name="T73" fmla="*/ 180425 h 590"/>
              <a:gd name="T74" fmla="*/ 100963 w 634"/>
              <a:gd name="T75" fmla="*/ 111280 h 590"/>
              <a:gd name="T76" fmla="*/ 100963 w 634"/>
              <a:gd name="T77" fmla="*/ 111280 h 590"/>
              <a:gd name="T78" fmla="*/ 100963 w 634"/>
              <a:gd name="T79" fmla="*/ 106239 h 590"/>
              <a:gd name="T80" fmla="*/ 127647 w 634"/>
              <a:gd name="T81" fmla="*/ 106239 h 590"/>
              <a:gd name="T82" fmla="*/ 127647 w 634"/>
              <a:gd name="T83" fmla="*/ 111280 h 590"/>
              <a:gd name="T84" fmla="*/ 116829 w 634"/>
              <a:gd name="T85" fmla="*/ 127486 h 590"/>
              <a:gd name="T86" fmla="*/ 100963 w 634"/>
              <a:gd name="T87" fmla="*/ 111280 h 590"/>
              <a:gd name="T88" fmla="*/ 212384 w 634"/>
              <a:gd name="T89" fmla="*/ 90033 h 590"/>
              <a:gd name="T90" fmla="*/ 212384 w 634"/>
              <a:gd name="T91" fmla="*/ 90033 h 590"/>
              <a:gd name="T92" fmla="*/ 15866 w 634"/>
              <a:gd name="T93" fmla="*/ 90033 h 590"/>
              <a:gd name="T94" fmla="*/ 15866 w 634"/>
              <a:gd name="T95" fmla="*/ 52939 h 590"/>
              <a:gd name="T96" fmla="*/ 32092 w 634"/>
              <a:gd name="T97" fmla="*/ 42495 h 590"/>
              <a:gd name="T98" fmla="*/ 201927 w 634"/>
              <a:gd name="T99" fmla="*/ 42495 h 590"/>
              <a:gd name="T100" fmla="*/ 212384 w 634"/>
              <a:gd name="T101" fmla="*/ 52939 h 590"/>
              <a:gd name="T102" fmla="*/ 212384 w 634"/>
              <a:gd name="T103" fmla="*/ 90033 h 5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590">
                <a:moveTo>
                  <a:pt x="560" y="74"/>
                </a:moveTo>
                <a:lnTo>
                  <a:pt x="560" y="74"/>
                </a:lnTo>
                <a:cubicBezTo>
                  <a:pt x="442" y="74"/>
                  <a:pt x="442" y="74"/>
                  <a:pt x="442" y="74"/>
                </a:cubicBezTo>
                <a:cubicBezTo>
                  <a:pt x="442" y="30"/>
                  <a:pt x="442" y="30"/>
                  <a:pt x="442" y="30"/>
                </a:cubicBezTo>
                <a:cubicBezTo>
                  <a:pt x="442" y="15"/>
                  <a:pt x="412" y="0"/>
                  <a:pt x="398" y="0"/>
                </a:cubicBezTo>
                <a:cubicBezTo>
                  <a:pt x="236" y="0"/>
                  <a:pt x="236" y="0"/>
                  <a:pt x="236" y="0"/>
                </a:cubicBezTo>
                <a:cubicBezTo>
                  <a:pt x="221" y="0"/>
                  <a:pt x="207" y="15"/>
                  <a:pt x="207" y="30"/>
                </a:cubicBezTo>
                <a:cubicBezTo>
                  <a:pt x="207" y="74"/>
                  <a:pt x="207" y="74"/>
                  <a:pt x="207" y="74"/>
                </a:cubicBezTo>
                <a:cubicBezTo>
                  <a:pt x="89" y="74"/>
                  <a:pt x="89" y="74"/>
                  <a:pt x="89" y="74"/>
                </a:cubicBezTo>
                <a:cubicBezTo>
                  <a:pt x="44" y="74"/>
                  <a:pt x="0" y="103"/>
                  <a:pt x="0" y="147"/>
                </a:cubicBezTo>
                <a:cubicBezTo>
                  <a:pt x="0" y="501"/>
                  <a:pt x="0" y="501"/>
                  <a:pt x="0" y="501"/>
                </a:cubicBezTo>
                <a:cubicBezTo>
                  <a:pt x="0" y="545"/>
                  <a:pt x="44" y="589"/>
                  <a:pt x="89" y="589"/>
                </a:cubicBezTo>
                <a:cubicBezTo>
                  <a:pt x="560" y="589"/>
                  <a:pt x="560" y="589"/>
                  <a:pt x="560" y="589"/>
                </a:cubicBezTo>
                <a:cubicBezTo>
                  <a:pt x="604" y="589"/>
                  <a:pt x="633" y="545"/>
                  <a:pt x="633" y="501"/>
                </a:cubicBezTo>
                <a:cubicBezTo>
                  <a:pt x="633" y="147"/>
                  <a:pt x="633" y="147"/>
                  <a:pt x="633" y="147"/>
                </a:cubicBezTo>
                <a:cubicBezTo>
                  <a:pt x="633" y="103"/>
                  <a:pt x="604" y="74"/>
                  <a:pt x="560" y="74"/>
                </a:cubicBezTo>
                <a:close/>
                <a:moveTo>
                  <a:pt x="236" y="59"/>
                </a:moveTo>
                <a:lnTo>
                  <a:pt x="236" y="59"/>
                </a:lnTo>
                <a:cubicBezTo>
                  <a:pt x="236" y="45"/>
                  <a:pt x="251" y="30"/>
                  <a:pt x="265" y="30"/>
                </a:cubicBezTo>
                <a:cubicBezTo>
                  <a:pt x="383" y="30"/>
                  <a:pt x="383" y="30"/>
                  <a:pt x="383" y="30"/>
                </a:cubicBezTo>
                <a:cubicBezTo>
                  <a:pt x="383" y="30"/>
                  <a:pt x="398" y="45"/>
                  <a:pt x="398" y="59"/>
                </a:cubicBezTo>
                <a:cubicBezTo>
                  <a:pt x="398" y="74"/>
                  <a:pt x="398" y="74"/>
                  <a:pt x="398" y="74"/>
                </a:cubicBezTo>
                <a:cubicBezTo>
                  <a:pt x="236" y="74"/>
                  <a:pt x="236" y="74"/>
                  <a:pt x="236" y="74"/>
                </a:cubicBezTo>
                <a:lnTo>
                  <a:pt x="236" y="59"/>
                </a:lnTo>
                <a:close/>
                <a:moveTo>
                  <a:pt x="589" y="501"/>
                </a:moveTo>
                <a:lnTo>
                  <a:pt x="589" y="501"/>
                </a:lnTo>
                <a:cubicBezTo>
                  <a:pt x="589" y="530"/>
                  <a:pt x="574" y="545"/>
                  <a:pt x="560" y="545"/>
                </a:cubicBezTo>
                <a:cubicBezTo>
                  <a:pt x="89" y="545"/>
                  <a:pt x="89" y="545"/>
                  <a:pt x="89" y="545"/>
                </a:cubicBezTo>
                <a:cubicBezTo>
                  <a:pt x="59" y="545"/>
                  <a:pt x="44" y="530"/>
                  <a:pt x="44" y="501"/>
                </a:cubicBezTo>
                <a:cubicBezTo>
                  <a:pt x="44" y="295"/>
                  <a:pt x="44" y="295"/>
                  <a:pt x="44" y="295"/>
                </a:cubicBezTo>
                <a:cubicBezTo>
                  <a:pt x="251" y="295"/>
                  <a:pt x="251" y="295"/>
                  <a:pt x="251" y="295"/>
                </a:cubicBezTo>
                <a:cubicBezTo>
                  <a:pt x="236" y="295"/>
                  <a:pt x="236" y="309"/>
                  <a:pt x="236" y="309"/>
                </a:cubicBezTo>
                <a:cubicBezTo>
                  <a:pt x="236" y="354"/>
                  <a:pt x="280" y="383"/>
                  <a:pt x="324" y="383"/>
                </a:cubicBezTo>
                <a:cubicBezTo>
                  <a:pt x="369" y="383"/>
                  <a:pt x="398" y="354"/>
                  <a:pt x="398" y="309"/>
                </a:cubicBezTo>
                <a:lnTo>
                  <a:pt x="398" y="295"/>
                </a:lnTo>
                <a:cubicBezTo>
                  <a:pt x="589" y="295"/>
                  <a:pt x="589" y="295"/>
                  <a:pt x="589" y="295"/>
                </a:cubicBezTo>
                <a:lnTo>
                  <a:pt x="589" y="501"/>
                </a:lnTo>
                <a:close/>
                <a:moveTo>
                  <a:pt x="280" y="309"/>
                </a:moveTo>
                <a:lnTo>
                  <a:pt x="280" y="309"/>
                </a:lnTo>
                <a:lnTo>
                  <a:pt x="280" y="295"/>
                </a:lnTo>
                <a:cubicBezTo>
                  <a:pt x="354" y="295"/>
                  <a:pt x="354" y="295"/>
                  <a:pt x="354" y="295"/>
                </a:cubicBezTo>
                <a:lnTo>
                  <a:pt x="354" y="309"/>
                </a:lnTo>
                <a:cubicBezTo>
                  <a:pt x="354" y="324"/>
                  <a:pt x="339" y="354"/>
                  <a:pt x="324" y="354"/>
                </a:cubicBezTo>
                <a:cubicBezTo>
                  <a:pt x="295" y="354"/>
                  <a:pt x="280" y="324"/>
                  <a:pt x="280" y="309"/>
                </a:cubicBezTo>
                <a:close/>
                <a:moveTo>
                  <a:pt x="589" y="250"/>
                </a:moveTo>
                <a:lnTo>
                  <a:pt x="589" y="250"/>
                </a:lnTo>
                <a:cubicBezTo>
                  <a:pt x="44" y="250"/>
                  <a:pt x="44" y="250"/>
                  <a:pt x="44" y="250"/>
                </a:cubicBezTo>
                <a:cubicBezTo>
                  <a:pt x="44" y="147"/>
                  <a:pt x="44" y="147"/>
                  <a:pt x="44" y="147"/>
                </a:cubicBezTo>
                <a:cubicBezTo>
                  <a:pt x="44" y="133"/>
                  <a:pt x="59" y="118"/>
                  <a:pt x="89" y="118"/>
                </a:cubicBezTo>
                <a:cubicBezTo>
                  <a:pt x="560" y="118"/>
                  <a:pt x="560" y="118"/>
                  <a:pt x="560" y="118"/>
                </a:cubicBezTo>
                <a:cubicBezTo>
                  <a:pt x="574" y="118"/>
                  <a:pt x="589" y="133"/>
                  <a:pt x="589" y="147"/>
                </a:cubicBezTo>
                <a:lnTo>
                  <a:pt x="589" y="250"/>
                </a:lnTo>
                <a:close/>
              </a:path>
            </a:pathLst>
          </a:custGeom>
          <a:solidFill>
            <a:schemeClr val="accent3"/>
          </a:solidFill>
          <a:ln>
            <a:noFill/>
          </a:ln>
          <a:effectLst/>
          <a:extLst/>
        </p:spPr>
        <p:txBody>
          <a:bodyPr wrap="none" lIns="91408" tIns="45704" rIns="91408" bIns="45704" anchor="ctr"/>
          <a:lstStyle/>
          <a:p>
            <a:endParaRPr lang="en-US" sz="2700"/>
          </a:p>
        </p:txBody>
      </p:sp>
      <p:sp>
        <p:nvSpPr>
          <p:cNvPr id="41" name="Freeform 200"/>
          <p:cNvSpPr>
            <a:spLocks noChangeArrowheads="1"/>
          </p:cNvSpPr>
          <p:nvPr/>
        </p:nvSpPr>
        <p:spPr bwMode="auto">
          <a:xfrm>
            <a:off x="3793273" y="2984720"/>
            <a:ext cx="410540" cy="390098"/>
          </a:xfrm>
          <a:custGeom>
            <a:avLst/>
            <a:gdLst>
              <a:gd name="T0" fmla="*/ 111421 w 634"/>
              <a:gd name="T1" fmla="*/ 15824 h 604"/>
              <a:gd name="T2" fmla="*/ 111421 w 634"/>
              <a:gd name="T3" fmla="*/ 15824 h 604"/>
              <a:gd name="T4" fmla="*/ 5048 w 634"/>
              <a:gd name="T5" fmla="*/ 79120 h 604"/>
              <a:gd name="T6" fmla="*/ 5048 w 634"/>
              <a:gd name="T7" fmla="*/ 79120 h 604"/>
              <a:gd name="T8" fmla="*/ 100603 w 634"/>
              <a:gd name="T9" fmla="*/ 121557 h 604"/>
              <a:gd name="T10" fmla="*/ 121878 w 634"/>
              <a:gd name="T11" fmla="*/ 121557 h 604"/>
              <a:gd name="T12" fmla="*/ 217433 w 634"/>
              <a:gd name="T13" fmla="*/ 79120 h 604"/>
              <a:gd name="T14" fmla="*/ 217433 w 634"/>
              <a:gd name="T15" fmla="*/ 57901 h 604"/>
              <a:gd name="T16" fmla="*/ 121878 w 634"/>
              <a:gd name="T17" fmla="*/ 5035 h 604"/>
              <a:gd name="T18" fmla="*/ 100603 w 634"/>
              <a:gd name="T19" fmla="*/ 5035 h 604"/>
              <a:gd name="T20" fmla="*/ 5048 w 634"/>
              <a:gd name="T21" fmla="*/ 57901 h 604"/>
              <a:gd name="T22" fmla="*/ 5048 w 634"/>
              <a:gd name="T23" fmla="*/ 79120 h 604"/>
              <a:gd name="T24" fmla="*/ 111421 w 634"/>
              <a:gd name="T25" fmla="*/ 15824 h 604"/>
              <a:gd name="T26" fmla="*/ 111421 w 634"/>
              <a:gd name="T27" fmla="*/ 15824 h 604"/>
              <a:gd name="T28" fmla="*/ 212024 w 634"/>
              <a:gd name="T29" fmla="*/ 68690 h 604"/>
              <a:gd name="T30" fmla="*/ 111421 w 634"/>
              <a:gd name="T31" fmla="*/ 111127 h 604"/>
              <a:gd name="T32" fmla="*/ 15866 w 634"/>
              <a:gd name="T33" fmla="*/ 68690 h 604"/>
              <a:gd name="T34" fmla="*/ 111421 w 634"/>
              <a:gd name="T35" fmla="*/ 15824 h 604"/>
              <a:gd name="T36" fmla="*/ 111421 w 634"/>
              <a:gd name="T37" fmla="*/ 201036 h 604"/>
              <a:gd name="T38" fmla="*/ 111421 w 634"/>
              <a:gd name="T39" fmla="*/ 201036 h 604"/>
              <a:gd name="T40" fmla="*/ 15866 w 634"/>
              <a:gd name="T41" fmla="*/ 158599 h 604"/>
              <a:gd name="T42" fmla="*/ 0 w 634"/>
              <a:gd name="T43" fmla="*/ 153564 h 604"/>
              <a:gd name="T44" fmla="*/ 5048 w 634"/>
              <a:gd name="T45" fmla="*/ 169388 h 604"/>
              <a:gd name="T46" fmla="*/ 100603 w 634"/>
              <a:gd name="T47" fmla="*/ 211825 h 604"/>
              <a:gd name="T48" fmla="*/ 121878 w 634"/>
              <a:gd name="T49" fmla="*/ 211825 h 604"/>
              <a:gd name="T50" fmla="*/ 217433 w 634"/>
              <a:gd name="T51" fmla="*/ 169388 h 604"/>
              <a:gd name="T52" fmla="*/ 228250 w 634"/>
              <a:gd name="T53" fmla="*/ 153564 h 604"/>
              <a:gd name="T54" fmla="*/ 212024 w 634"/>
              <a:gd name="T55" fmla="*/ 158599 h 604"/>
              <a:gd name="T56" fmla="*/ 111421 w 634"/>
              <a:gd name="T57" fmla="*/ 201036 h 604"/>
              <a:gd name="T58" fmla="*/ 5048 w 634"/>
              <a:gd name="T59" fmla="*/ 121557 h 604"/>
              <a:gd name="T60" fmla="*/ 5048 w 634"/>
              <a:gd name="T61" fmla="*/ 121557 h 604"/>
              <a:gd name="T62" fmla="*/ 100603 w 634"/>
              <a:gd name="T63" fmla="*/ 169388 h 604"/>
              <a:gd name="T64" fmla="*/ 121878 w 634"/>
              <a:gd name="T65" fmla="*/ 169388 h 604"/>
              <a:gd name="T66" fmla="*/ 217433 w 634"/>
              <a:gd name="T67" fmla="*/ 121557 h 604"/>
              <a:gd name="T68" fmla="*/ 228250 w 634"/>
              <a:gd name="T69" fmla="*/ 105733 h 604"/>
              <a:gd name="T70" fmla="*/ 212024 w 634"/>
              <a:gd name="T71" fmla="*/ 111127 h 604"/>
              <a:gd name="T72" fmla="*/ 111421 w 634"/>
              <a:gd name="T73" fmla="*/ 158599 h 604"/>
              <a:gd name="T74" fmla="*/ 15866 w 634"/>
              <a:gd name="T75" fmla="*/ 111127 h 604"/>
              <a:gd name="T76" fmla="*/ 0 w 634"/>
              <a:gd name="T77" fmla="*/ 105733 h 604"/>
              <a:gd name="T78" fmla="*/ 5048 w 634"/>
              <a:gd name="T79" fmla="*/ 121557 h 6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chemeClr val="accent3"/>
          </a:solidFill>
          <a:ln>
            <a:noFill/>
          </a:ln>
          <a:effectLst/>
          <a:extLst/>
        </p:spPr>
        <p:txBody>
          <a:bodyPr wrap="none" lIns="91408" tIns="45704" rIns="91408" bIns="45704" anchor="ctr"/>
          <a:lstStyle/>
          <a:p>
            <a:endParaRPr lang="en-US" sz="2700"/>
          </a:p>
        </p:txBody>
      </p:sp>
      <p:sp>
        <p:nvSpPr>
          <p:cNvPr id="42" name="Freeform 201"/>
          <p:cNvSpPr>
            <a:spLocks noChangeArrowheads="1"/>
          </p:cNvSpPr>
          <p:nvPr/>
        </p:nvSpPr>
        <p:spPr bwMode="auto">
          <a:xfrm>
            <a:off x="3134026" y="3003460"/>
            <a:ext cx="398614" cy="354324"/>
          </a:xfrm>
          <a:custGeom>
            <a:avLst/>
            <a:gdLst>
              <a:gd name="T0" fmla="*/ 195075 w 619"/>
              <a:gd name="T1" fmla="*/ 106238 h 546"/>
              <a:gd name="T2" fmla="*/ 195075 w 619"/>
              <a:gd name="T3" fmla="*/ 106238 h 546"/>
              <a:gd name="T4" fmla="*/ 179297 w 619"/>
              <a:gd name="T5" fmla="*/ 106238 h 546"/>
              <a:gd name="T6" fmla="*/ 179297 w 619"/>
              <a:gd name="T7" fmla="*/ 26379 h 546"/>
              <a:gd name="T8" fmla="*/ 153120 w 619"/>
              <a:gd name="T9" fmla="*/ 0 h 546"/>
              <a:gd name="T10" fmla="*/ 68492 w 619"/>
              <a:gd name="T11" fmla="*/ 0 h 546"/>
              <a:gd name="T12" fmla="*/ 42314 w 619"/>
              <a:gd name="T13" fmla="*/ 26379 h 546"/>
              <a:gd name="T14" fmla="*/ 42314 w 619"/>
              <a:gd name="T15" fmla="*/ 106238 h 546"/>
              <a:gd name="T16" fmla="*/ 26177 w 619"/>
              <a:gd name="T17" fmla="*/ 106238 h 546"/>
              <a:gd name="T18" fmla="*/ 0 w 619"/>
              <a:gd name="T19" fmla="*/ 132979 h 546"/>
              <a:gd name="T20" fmla="*/ 0 w 619"/>
              <a:gd name="T21" fmla="*/ 148878 h 546"/>
              <a:gd name="T22" fmla="*/ 26177 w 619"/>
              <a:gd name="T23" fmla="*/ 175619 h 546"/>
              <a:gd name="T24" fmla="*/ 42314 w 619"/>
              <a:gd name="T25" fmla="*/ 175619 h 546"/>
              <a:gd name="T26" fmla="*/ 68492 w 619"/>
              <a:gd name="T27" fmla="*/ 196939 h 546"/>
              <a:gd name="T28" fmla="*/ 153120 w 619"/>
              <a:gd name="T29" fmla="*/ 196939 h 546"/>
              <a:gd name="T30" fmla="*/ 179297 w 619"/>
              <a:gd name="T31" fmla="*/ 175619 h 546"/>
              <a:gd name="T32" fmla="*/ 195075 w 619"/>
              <a:gd name="T33" fmla="*/ 175619 h 546"/>
              <a:gd name="T34" fmla="*/ 221611 w 619"/>
              <a:gd name="T35" fmla="*/ 148878 h 546"/>
              <a:gd name="T36" fmla="*/ 221611 w 619"/>
              <a:gd name="T37" fmla="*/ 132979 h 546"/>
              <a:gd name="T38" fmla="*/ 195075 w 619"/>
              <a:gd name="T39" fmla="*/ 106238 h 546"/>
              <a:gd name="T40" fmla="*/ 52713 w 619"/>
              <a:gd name="T41" fmla="*/ 26379 h 546"/>
              <a:gd name="T42" fmla="*/ 52713 w 619"/>
              <a:gd name="T43" fmla="*/ 26379 h 546"/>
              <a:gd name="T44" fmla="*/ 68492 w 619"/>
              <a:gd name="T45" fmla="*/ 15900 h 546"/>
              <a:gd name="T46" fmla="*/ 153120 w 619"/>
              <a:gd name="T47" fmla="*/ 15900 h 546"/>
              <a:gd name="T48" fmla="*/ 168898 w 619"/>
              <a:gd name="T49" fmla="*/ 26379 h 546"/>
              <a:gd name="T50" fmla="*/ 168898 w 619"/>
              <a:gd name="T51" fmla="*/ 106238 h 546"/>
              <a:gd name="T52" fmla="*/ 52713 w 619"/>
              <a:gd name="T53" fmla="*/ 106238 h 546"/>
              <a:gd name="T54" fmla="*/ 52713 w 619"/>
              <a:gd name="T55" fmla="*/ 26379 h 546"/>
              <a:gd name="T56" fmla="*/ 153120 w 619"/>
              <a:gd name="T57" fmla="*/ 186098 h 546"/>
              <a:gd name="T58" fmla="*/ 153120 w 619"/>
              <a:gd name="T59" fmla="*/ 186098 h 546"/>
              <a:gd name="T60" fmla="*/ 68492 w 619"/>
              <a:gd name="T61" fmla="*/ 186098 h 546"/>
              <a:gd name="T62" fmla="*/ 52713 w 619"/>
              <a:gd name="T63" fmla="*/ 170198 h 546"/>
              <a:gd name="T64" fmla="*/ 68492 w 619"/>
              <a:gd name="T65" fmla="*/ 154299 h 546"/>
              <a:gd name="T66" fmla="*/ 153120 w 619"/>
              <a:gd name="T67" fmla="*/ 154299 h 546"/>
              <a:gd name="T68" fmla="*/ 168898 w 619"/>
              <a:gd name="T69" fmla="*/ 170198 h 546"/>
              <a:gd name="T70" fmla="*/ 153120 w 619"/>
              <a:gd name="T71" fmla="*/ 186098 h 546"/>
              <a:gd name="T72" fmla="*/ 211212 w 619"/>
              <a:gd name="T73" fmla="*/ 148878 h 546"/>
              <a:gd name="T74" fmla="*/ 211212 w 619"/>
              <a:gd name="T75" fmla="*/ 148878 h 546"/>
              <a:gd name="T76" fmla="*/ 195075 w 619"/>
              <a:gd name="T77" fmla="*/ 164778 h 546"/>
              <a:gd name="T78" fmla="*/ 179297 w 619"/>
              <a:gd name="T79" fmla="*/ 164778 h 546"/>
              <a:gd name="T80" fmla="*/ 153120 w 619"/>
              <a:gd name="T81" fmla="*/ 143819 h 546"/>
              <a:gd name="T82" fmla="*/ 68492 w 619"/>
              <a:gd name="T83" fmla="*/ 143819 h 546"/>
              <a:gd name="T84" fmla="*/ 42314 w 619"/>
              <a:gd name="T85" fmla="*/ 164778 h 546"/>
              <a:gd name="T86" fmla="*/ 26177 w 619"/>
              <a:gd name="T87" fmla="*/ 164778 h 546"/>
              <a:gd name="T88" fmla="*/ 10399 w 619"/>
              <a:gd name="T89" fmla="*/ 148878 h 546"/>
              <a:gd name="T90" fmla="*/ 10399 w 619"/>
              <a:gd name="T91" fmla="*/ 132979 h 546"/>
              <a:gd name="T92" fmla="*/ 26177 w 619"/>
              <a:gd name="T93" fmla="*/ 122499 h 546"/>
              <a:gd name="T94" fmla="*/ 195075 w 619"/>
              <a:gd name="T95" fmla="*/ 122499 h 546"/>
              <a:gd name="T96" fmla="*/ 211212 w 619"/>
              <a:gd name="T97" fmla="*/ 132979 h 546"/>
              <a:gd name="T98" fmla="*/ 211212 w 619"/>
              <a:gd name="T99" fmla="*/ 148878 h 5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19" h="546">
                <a:moveTo>
                  <a:pt x="544" y="294"/>
                </a:moveTo>
                <a:lnTo>
                  <a:pt x="544" y="294"/>
                </a:lnTo>
                <a:cubicBezTo>
                  <a:pt x="500" y="294"/>
                  <a:pt x="500" y="294"/>
                  <a:pt x="500" y="294"/>
                </a:cubicBezTo>
                <a:cubicBezTo>
                  <a:pt x="500" y="73"/>
                  <a:pt x="500" y="73"/>
                  <a:pt x="500" y="73"/>
                </a:cubicBezTo>
                <a:cubicBezTo>
                  <a:pt x="500" y="30"/>
                  <a:pt x="471" y="0"/>
                  <a:pt x="427" y="0"/>
                </a:cubicBezTo>
                <a:cubicBezTo>
                  <a:pt x="191" y="0"/>
                  <a:pt x="191" y="0"/>
                  <a:pt x="191" y="0"/>
                </a:cubicBezTo>
                <a:cubicBezTo>
                  <a:pt x="147" y="0"/>
                  <a:pt x="118" y="30"/>
                  <a:pt x="118" y="73"/>
                </a:cubicBezTo>
                <a:cubicBezTo>
                  <a:pt x="118" y="73"/>
                  <a:pt x="118" y="280"/>
                  <a:pt x="118" y="294"/>
                </a:cubicBezTo>
                <a:cubicBezTo>
                  <a:pt x="73" y="294"/>
                  <a:pt x="73" y="294"/>
                  <a:pt x="73" y="294"/>
                </a:cubicBezTo>
                <a:cubicBezTo>
                  <a:pt x="29" y="294"/>
                  <a:pt x="0" y="324"/>
                  <a:pt x="0" y="368"/>
                </a:cubicBezTo>
                <a:cubicBezTo>
                  <a:pt x="0" y="412"/>
                  <a:pt x="0" y="412"/>
                  <a:pt x="0" y="412"/>
                </a:cubicBezTo>
                <a:cubicBezTo>
                  <a:pt x="0" y="456"/>
                  <a:pt x="29" y="486"/>
                  <a:pt x="73" y="486"/>
                </a:cubicBezTo>
                <a:cubicBezTo>
                  <a:pt x="118" y="486"/>
                  <a:pt x="118" y="486"/>
                  <a:pt x="118" y="486"/>
                </a:cubicBezTo>
                <a:cubicBezTo>
                  <a:pt x="118" y="530"/>
                  <a:pt x="162" y="545"/>
                  <a:pt x="191" y="545"/>
                </a:cubicBezTo>
                <a:cubicBezTo>
                  <a:pt x="427" y="545"/>
                  <a:pt x="427" y="545"/>
                  <a:pt x="427" y="545"/>
                </a:cubicBezTo>
                <a:cubicBezTo>
                  <a:pt x="456" y="545"/>
                  <a:pt x="500" y="530"/>
                  <a:pt x="500" y="486"/>
                </a:cubicBezTo>
                <a:cubicBezTo>
                  <a:pt x="544" y="486"/>
                  <a:pt x="544" y="486"/>
                  <a:pt x="544" y="486"/>
                </a:cubicBezTo>
                <a:cubicBezTo>
                  <a:pt x="589" y="486"/>
                  <a:pt x="618" y="456"/>
                  <a:pt x="618" y="412"/>
                </a:cubicBezTo>
                <a:cubicBezTo>
                  <a:pt x="618" y="368"/>
                  <a:pt x="618" y="368"/>
                  <a:pt x="618" y="368"/>
                </a:cubicBezTo>
                <a:cubicBezTo>
                  <a:pt x="618" y="324"/>
                  <a:pt x="589" y="294"/>
                  <a:pt x="544" y="294"/>
                </a:cubicBezTo>
                <a:close/>
                <a:moveTo>
                  <a:pt x="147" y="73"/>
                </a:moveTo>
                <a:lnTo>
                  <a:pt x="147" y="73"/>
                </a:lnTo>
                <a:cubicBezTo>
                  <a:pt x="147" y="59"/>
                  <a:pt x="177" y="44"/>
                  <a:pt x="191" y="44"/>
                </a:cubicBezTo>
                <a:cubicBezTo>
                  <a:pt x="427" y="44"/>
                  <a:pt x="427" y="44"/>
                  <a:pt x="427" y="44"/>
                </a:cubicBezTo>
                <a:cubicBezTo>
                  <a:pt x="441" y="44"/>
                  <a:pt x="471" y="59"/>
                  <a:pt x="471" y="73"/>
                </a:cubicBezTo>
                <a:cubicBezTo>
                  <a:pt x="471" y="294"/>
                  <a:pt x="471" y="294"/>
                  <a:pt x="471" y="294"/>
                </a:cubicBezTo>
                <a:cubicBezTo>
                  <a:pt x="147" y="294"/>
                  <a:pt x="147" y="294"/>
                  <a:pt x="147" y="294"/>
                </a:cubicBezTo>
                <a:lnTo>
                  <a:pt x="147" y="73"/>
                </a:lnTo>
                <a:close/>
                <a:moveTo>
                  <a:pt x="427" y="515"/>
                </a:moveTo>
                <a:lnTo>
                  <a:pt x="427" y="515"/>
                </a:lnTo>
                <a:cubicBezTo>
                  <a:pt x="191" y="515"/>
                  <a:pt x="191" y="515"/>
                  <a:pt x="191" y="515"/>
                </a:cubicBezTo>
                <a:cubicBezTo>
                  <a:pt x="177" y="515"/>
                  <a:pt x="147" y="486"/>
                  <a:pt x="147" y="471"/>
                </a:cubicBezTo>
                <a:cubicBezTo>
                  <a:pt x="147" y="456"/>
                  <a:pt x="177" y="427"/>
                  <a:pt x="191" y="427"/>
                </a:cubicBezTo>
                <a:cubicBezTo>
                  <a:pt x="427" y="427"/>
                  <a:pt x="427" y="427"/>
                  <a:pt x="427" y="427"/>
                </a:cubicBezTo>
                <a:cubicBezTo>
                  <a:pt x="441" y="427"/>
                  <a:pt x="471" y="456"/>
                  <a:pt x="471" y="471"/>
                </a:cubicBezTo>
                <a:cubicBezTo>
                  <a:pt x="471" y="486"/>
                  <a:pt x="441" y="515"/>
                  <a:pt x="427" y="515"/>
                </a:cubicBezTo>
                <a:close/>
                <a:moveTo>
                  <a:pt x="589" y="412"/>
                </a:moveTo>
                <a:lnTo>
                  <a:pt x="589" y="412"/>
                </a:lnTo>
                <a:cubicBezTo>
                  <a:pt x="589" y="427"/>
                  <a:pt x="559" y="456"/>
                  <a:pt x="544" y="456"/>
                </a:cubicBezTo>
                <a:cubicBezTo>
                  <a:pt x="500" y="456"/>
                  <a:pt x="500" y="456"/>
                  <a:pt x="500" y="456"/>
                </a:cubicBezTo>
                <a:cubicBezTo>
                  <a:pt x="500" y="412"/>
                  <a:pt x="456" y="398"/>
                  <a:pt x="427" y="398"/>
                </a:cubicBezTo>
                <a:cubicBezTo>
                  <a:pt x="191" y="398"/>
                  <a:pt x="191" y="398"/>
                  <a:pt x="191" y="398"/>
                </a:cubicBezTo>
                <a:cubicBezTo>
                  <a:pt x="162" y="398"/>
                  <a:pt x="118" y="412"/>
                  <a:pt x="118" y="456"/>
                </a:cubicBezTo>
                <a:cubicBezTo>
                  <a:pt x="73" y="456"/>
                  <a:pt x="73" y="456"/>
                  <a:pt x="73" y="456"/>
                </a:cubicBezTo>
                <a:cubicBezTo>
                  <a:pt x="59" y="456"/>
                  <a:pt x="29" y="427"/>
                  <a:pt x="29" y="412"/>
                </a:cubicBezTo>
                <a:cubicBezTo>
                  <a:pt x="29" y="368"/>
                  <a:pt x="29" y="368"/>
                  <a:pt x="29" y="368"/>
                </a:cubicBezTo>
                <a:cubicBezTo>
                  <a:pt x="29" y="353"/>
                  <a:pt x="59" y="339"/>
                  <a:pt x="73" y="339"/>
                </a:cubicBezTo>
                <a:cubicBezTo>
                  <a:pt x="544" y="339"/>
                  <a:pt x="544" y="339"/>
                  <a:pt x="544" y="339"/>
                </a:cubicBezTo>
                <a:cubicBezTo>
                  <a:pt x="559" y="339"/>
                  <a:pt x="589" y="353"/>
                  <a:pt x="589" y="368"/>
                </a:cubicBezTo>
                <a:lnTo>
                  <a:pt x="589" y="412"/>
                </a:lnTo>
                <a:close/>
              </a:path>
            </a:pathLst>
          </a:custGeom>
          <a:solidFill>
            <a:schemeClr val="accent3"/>
          </a:solidFill>
          <a:ln>
            <a:noFill/>
          </a:ln>
          <a:effectLst/>
          <a:extLst/>
        </p:spPr>
        <p:txBody>
          <a:bodyPr wrap="none" lIns="91408" tIns="45704" rIns="91408" bIns="45704" anchor="ctr"/>
          <a:lstStyle/>
          <a:p>
            <a:endParaRPr lang="en-US" sz="2700"/>
          </a:p>
        </p:txBody>
      </p:sp>
      <p:sp>
        <p:nvSpPr>
          <p:cNvPr id="43" name="Freeform 202"/>
          <p:cNvSpPr>
            <a:spLocks noChangeArrowheads="1"/>
          </p:cNvSpPr>
          <p:nvPr/>
        </p:nvSpPr>
        <p:spPr bwMode="auto">
          <a:xfrm>
            <a:off x="9084277" y="2316956"/>
            <a:ext cx="381580" cy="410539"/>
          </a:xfrm>
          <a:custGeom>
            <a:avLst/>
            <a:gdLst>
              <a:gd name="T0" fmla="*/ 164505 w 589"/>
              <a:gd name="T1" fmla="*/ 127282 h 634"/>
              <a:gd name="T2" fmla="*/ 164505 w 589"/>
              <a:gd name="T3" fmla="*/ 85095 h 634"/>
              <a:gd name="T4" fmla="*/ 164505 w 589"/>
              <a:gd name="T5" fmla="*/ 127282 h 634"/>
              <a:gd name="T6" fmla="*/ 153682 w 589"/>
              <a:gd name="T7" fmla="*/ 100960 h 634"/>
              <a:gd name="T8" fmla="*/ 169916 w 589"/>
              <a:gd name="T9" fmla="*/ 111416 h 634"/>
              <a:gd name="T10" fmla="*/ 153682 w 589"/>
              <a:gd name="T11" fmla="*/ 100960 h 634"/>
              <a:gd name="T12" fmla="*/ 164505 w 589"/>
              <a:gd name="T13" fmla="*/ 185694 h 634"/>
              <a:gd name="T14" fmla="*/ 164505 w 589"/>
              <a:gd name="T15" fmla="*/ 143507 h 634"/>
              <a:gd name="T16" fmla="*/ 164505 w 589"/>
              <a:gd name="T17" fmla="*/ 185694 h 634"/>
              <a:gd name="T18" fmla="*/ 153682 w 589"/>
              <a:gd name="T19" fmla="*/ 153964 h 634"/>
              <a:gd name="T20" fmla="*/ 169916 w 589"/>
              <a:gd name="T21" fmla="*/ 169829 h 634"/>
              <a:gd name="T22" fmla="*/ 153682 w 589"/>
              <a:gd name="T23" fmla="*/ 153964 h 634"/>
              <a:gd name="T24" fmla="*/ 106062 w 589"/>
              <a:gd name="T25" fmla="*/ 185694 h 634"/>
              <a:gd name="T26" fmla="*/ 106062 w 589"/>
              <a:gd name="T27" fmla="*/ 143507 h 634"/>
              <a:gd name="T28" fmla="*/ 106062 w 589"/>
              <a:gd name="T29" fmla="*/ 185694 h 634"/>
              <a:gd name="T30" fmla="*/ 100651 w 589"/>
              <a:gd name="T31" fmla="*/ 153964 h 634"/>
              <a:gd name="T32" fmla="*/ 111473 w 589"/>
              <a:gd name="T33" fmla="*/ 169829 h 634"/>
              <a:gd name="T34" fmla="*/ 100651 w 589"/>
              <a:gd name="T35" fmla="*/ 153964 h 634"/>
              <a:gd name="T36" fmla="*/ 185789 w 589"/>
              <a:gd name="T37" fmla="*/ 0 h 634"/>
              <a:gd name="T38" fmla="*/ 0 w 589"/>
              <a:gd name="T39" fmla="*/ 26322 h 634"/>
              <a:gd name="T40" fmla="*/ 26335 w 589"/>
              <a:gd name="T41" fmla="*/ 228241 h 634"/>
              <a:gd name="T42" fmla="*/ 212124 w 589"/>
              <a:gd name="T43" fmla="*/ 196511 h 634"/>
              <a:gd name="T44" fmla="*/ 185789 w 589"/>
              <a:gd name="T45" fmla="*/ 0 h 634"/>
              <a:gd name="T46" fmla="*/ 196251 w 589"/>
              <a:gd name="T47" fmla="*/ 196511 h 634"/>
              <a:gd name="T48" fmla="*/ 26335 w 589"/>
              <a:gd name="T49" fmla="*/ 212376 h 634"/>
              <a:gd name="T50" fmla="*/ 15873 w 589"/>
              <a:gd name="T51" fmla="*/ 58412 h 634"/>
              <a:gd name="T52" fmla="*/ 196251 w 589"/>
              <a:gd name="T53" fmla="*/ 196511 h 634"/>
              <a:gd name="T54" fmla="*/ 196251 w 589"/>
              <a:gd name="T55" fmla="*/ 42547 h 634"/>
              <a:gd name="T56" fmla="*/ 15873 w 589"/>
              <a:gd name="T57" fmla="*/ 26322 h 634"/>
              <a:gd name="T58" fmla="*/ 185789 w 589"/>
              <a:gd name="T59" fmla="*/ 15865 h 634"/>
              <a:gd name="T60" fmla="*/ 196251 w 589"/>
              <a:gd name="T61" fmla="*/ 42547 h 634"/>
              <a:gd name="T62" fmla="*/ 106062 w 589"/>
              <a:gd name="T63" fmla="*/ 127282 h 634"/>
              <a:gd name="T64" fmla="*/ 106062 w 589"/>
              <a:gd name="T65" fmla="*/ 85095 h 634"/>
              <a:gd name="T66" fmla="*/ 106062 w 589"/>
              <a:gd name="T67" fmla="*/ 127282 h 634"/>
              <a:gd name="T68" fmla="*/ 100651 w 589"/>
              <a:gd name="T69" fmla="*/ 100960 h 634"/>
              <a:gd name="T70" fmla="*/ 111473 w 589"/>
              <a:gd name="T71" fmla="*/ 111416 h 634"/>
              <a:gd name="T72" fmla="*/ 100651 w 589"/>
              <a:gd name="T73" fmla="*/ 100960 h 634"/>
              <a:gd name="T74" fmla="*/ 47620 w 589"/>
              <a:gd name="T75" fmla="*/ 185694 h 634"/>
              <a:gd name="T76" fmla="*/ 47620 w 589"/>
              <a:gd name="T77" fmla="*/ 143507 h 634"/>
              <a:gd name="T78" fmla="*/ 47620 w 589"/>
              <a:gd name="T79" fmla="*/ 185694 h 634"/>
              <a:gd name="T80" fmla="*/ 42208 w 589"/>
              <a:gd name="T81" fmla="*/ 153964 h 634"/>
              <a:gd name="T82" fmla="*/ 58442 w 589"/>
              <a:gd name="T83" fmla="*/ 169829 h 634"/>
              <a:gd name="T84" fmla="*/ 42208 w 589"/>
              <a:gd name="T85" fmla="*/ 153964 h 634"/>
              <a:gd name="T86" fmla="*/ 47620 w 589"/>
              <a:gd name="T87" fmla="*/ 127282 h 634"/>
              <a:gd name="T88" fmla="*/ 47620 w 589"/>
              <a:gd name="T89" fmla="*/ 85095 h 634"/>
              <a:gd name="T90" fmla="*/ 47620 w 589"/>
              <a:gd name="T91" fmla="*/ 127282 h 634"/>
              <a:gd name="T92" fmla="*/ 42208 w 589"/>
              <a:gd name="T93" fmla="*/ 100960 h 634"/>
              <a:gd name="T94" fmla="*/ 58442 w 589"/>
              <a:gd name="T95" fmla="*/ 111416 h 634"/>
              <a:gd name="T96" fmla="*/ 42208 w 589"/>
              <a:gd name="T97" fmla="*/ 100960 h 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9" h="634">
                <a:moveTo>
                  <a:pt x="456" y="353"/>
                </a:moveTo>
                <a:lnTo>
                  <a:pt x="456" y="353"/>
                </a:lnTo>
                <a:cubicBezTo>
                  <a:pt x="485" y="353"/>
                  <a:pt x="515" y="324"/>
                  <a:pt x="515" y="294"/>
                </a:cubicBezTo>
                <a:cubicBezTo>
                  <a:pt x="515" y="265"/>
                  <a:pt x="485" y="236"/>
                  <a:pt x="456" y="236"/>
                </a:cubicBezTo>
                <a:cubicBezTo>
                  <a:pt x="412" y="236"/>
                  <a:pt x="397" y="265"/>
                  <a:pt x="397" y="294"/>
                </a:cubicBezTo>
                <a:cubicBezTo>
                  <a:pt x="397" y="324"/>
                  <a:pt x="412" y="353"/>
                  <a:pt x="456" y="353"/>
                </a:cubicBezTo>
                <a:close/>
                <a:moveTo>
                  <a:pt x="426" y="280"/>
                </a:moveTo>
                <a:lnTo>
                  <a:pt x="426" y="280"/>
                </a:lnTo>
                <a:cubicBezTo>
                  <a:pt x="471" y="280"/>
                  <a:pt x="471" y="280"/>
                  <a:pt x="471" y="280"/>
                </a:cubicBezTo>
                <a:cubicBezTo>
                  <a:pt x="471" y="309"/>
                  <a:pt x="471" y="309"/>
                  <a:pt x="471" y="309"/>
                </a:cubicBezTo>
                <a:cubicBezTo>
                  <a:pt x="426" y="309"/>
                  <a:pt x="426" y="309"/>
                  <a:pt x="426" y="309"/>
                </a:cubicBezTo>
                <a:lnTo>
                  <a:pt x="426" y="280"/>
                </a:lnTo>
                <a:close/>
                <a:moveTo>
                  <a:pt x="456" y="515"/>
                </a:moveTo>
                <a:lnTo>
                  <a:pt x="456" y="515"/>
                </a:lnTo>
                <a:cubicBezTo>
                  <a:pt x="485" y="515"/>
                  <a:pt x="515" y="486"/>
                  <a:pt x="515" y="456"/>
                </a:cubicBezTo>
                <a:cubicBezTo>
                  <a:pt x="515" y="412"/>
                  <a:pt x="485" y="398"/>
                  <a:pt x="456" y="398"/>
                </a:cubicBezTo>
                <a:cubicBezTo>
                  <a:pt x="412" y="398"/>
                  <a:pt x="397" y="412"/>
                  <a:pt x="397" y="456"/>
                </a:cubicBezTo>
                <a:cubicBezTo>
                  <a:pt x="397" y="486"/>
                  <a:pt x="412" y="515"/>
                  <a:pt x="456" y="515"/>
                </a:cubicBezTo>
                <a:close/>
                <a:moveTo>
                  <a:pt x="426" y="427"/>
                </a:moveTo>
                <a:lnTo>
                  <a:pt x="426" y="427"/>
                </a:lnTo>
                <a:cubicBezTo>
                  <a:pt x="471" y="427"/>
                  <a:pt x="471" y="427"/>
                  <a:pt x="471" y="427"/>
                </a:cubicBezTo>
                <a:cubicBezTo>
                  <a:pt x="471" y="471"/>
                  <a:pt x="471" y="471"/>
                  <a:pt x="471" y="471"/>
                </a:cubicBezTo>
                <a:cubicBezTo>
                  <a:pt x="426" y="471"/>
                  <a:pt x="426" y="471"/>
                  <a:pt x="426" y="471"/>
                </a:cubicBezTo>
                <a:lnTo>
                  <a:pt x="426" y="427"/>
                </a:lnTo>
                <a:close/>
                <a:moveTo>
                  <a:pt x="294" y="515"/>
                </a:moveTo>
                <a:lnTo>
                  <a:pt x="294" y="515"/>
                </a:lnTo>
                <a:cubicBezTo>
                  <a:pt x="324" y="515"/>
                  <a:pt x="353" y="486"/>
                  <a:pt x="353" y="456"/>
                </a:cubicBezTo>
                <a:cubicBezTo>
                  <a:pt x="353" y="412"/>
                  <a:pt x="324" y="398"/>
                  <a:pt x="294" y="398"/>
                </a:cubicBezTo>
                <a:cubicBezTo>
                  <a:pt x="265" y="398"/>
                  <a:pt x="235" y="412"/>
                  <a:pt x="235" y="456"/>
                </a:cubicBezTo>
                <a:cubicBezTo>
                  <a:pt x="235" y="486"/>
                  <a:pt x="265" y="515"/>
                  <a:pt x="294" y="515"/>
                </a:cubicBezTo>
                <a:close/>
                <a:moveTo>
                  <a:pt x="279" y="427"/>
                </a:moveTo>
                <a:lnTo>
                  <a:pt x="279" y="427"/>
                </a:lnTo>
                <a:cubicBezTo>
                  <a:pt x="309" y="427"/>
                  <a:pt x="309" y="427"/>
                  <a:pt x="309" y="427"/>
                </a:cubicBezTo>
                <a:cubicBezTo>
                  <a:pt x="309" y="471"/>
                  <a:pt x="309" y="471"/>
                  <a:pt x="309" y="471"/>
                </a:cubicBezTo>
                <a:cubicBezTo>
                  <a:pt x="279" y="471"/>
                  <a:pt x="279" y="471"/>
                  <a:pt x="279" y="471"/>
                </a:cubicBezTo>
                <a:lnTo>
                  <a:pt x="279" y="427"/>
                </a:lnTo>
                <a:close/>
                <a:moveTo>
                  <a:pt x="515" y="0"/>
                </a:moveTo>
                <a:lnTo>
                  <a:pt x="515" y="0"/>
                </a:lnTo>
                <a:cubicBezTo>
                  <a:pt x="73" y="0"/>
                  <a:pt x="73" y="0"/>
                  <a:pt x="73" y="0"/>
                </a:cubicBezTo>
                <a:cubicBezTo>
                  <a:pt x="29" y="0"/>
                  <a:pt x="0" y="30"/>
                  <a:pt x="0" y="73"/>
                </a:cubicBezTo>
                <a:cubicBezTo>
                  <a:pt x="0" y="545"/>
                  <a:pt x="0" y="545"/>
                  <a:pt x="0" y="545"/>
                </a:cubicBezTo>
                <a:cubicBezTo>
                  <a:pt x="0" y="589"/>
                  <a:pt x="29" y="633"/>
                  <a:pt x="73" y="633"/>
                </a:cubicBezTo>
                <a:cubicBezTo>
                  <a:pt x="515" y="633"/>
                  <a:pt x="515" y="633"/>
                  <a:pt x="515" y="633"/>
                </a:cubicBezTo>
                <a:cubicBezTo>
                  <a:pt x="559" y="633"/>
                  <a:pt x="588" y="589"/>
                  <a:pt x="588" y="545"/>
                </a:cubicBezTo>
                <a:cubicBezTo>
                  <a:pt x="588" y="73"/>
                  <a:pt x="588" y="73"/>
                  <a:pt x="588" y="73"/>
                </a:cubicBezTo>
                <a:cubicBezTo>
                  <a:pt x="588" y="30"/>
                  <a:pt x="559" y="0"/>
                  <a:pt x="515" y="0"/>
                </a:cubicBezTo>
                <a:close/>
                <a:moveTo>
                  <a:pt x="544" y="545"/>
                </a:moveTo>
                <a:lnTo>
                  <a:pt x="544" y="545"/>
                </a:lnTo>
                <a:cubicBezTo>
                  <a:pt x="544" y="574"/>
                  <a:pt x="530" y="589"/>
                  <a:pt x="515" y="589"/>
                </a:cubicBezTo>
                <a:cubicBezTo>
                  <a:pt x="73" y="589"/>
                  <a:pt x="73" y="589"/>
                  <a:pt x="73" y="589"/>
                </a:cubicBezTo>
                <a:cubicBezTo>
                  <a:pt x="59" y="589"/>
                  <a:pt x="44" y="574"/>
                  <a:pt x="44" y="545"/>
                </a:cubicBezTo>
                <a:cubicBezTo>
                  <a:pt x="44" y="162"/>
                  <a:pt x="44" y="162"/>
                  <a:pt x="44" y="162"/>
                </a:cubicBezTo>
                <a:cubicBezTo>
                  <a:pt x="544" y="162"/>
                  <a:pt x="544" y="162"/>
                  <a:pt x="544" y="162"/>
                </a:cubicBezTo>
                <a:lnTo>
                  <a:pt x="544" y="545"/>
                </a:lnTo>
                <a:close/>
                <a:moveTo>
                  <a:pt x="544" y="118"/>
                </a:moveTo>
                <a:lnTo>
                  <a:pt x="544" y="118"/>
                </a:lnTo>
                <a:cubicBezTo>
                  <a:pt x="44" y="118"/>
                  <a:pt x="44" y="118"/>
                  <a:pt x="44" y="118"/>
                </a:cubicBezTo>
                <a:cubicBezTo>
                  <a:pt x="44" y="73"/>
                  <a:pt x="44" y="73"/>
                  <a:pt x="44" y="73"/>
                </a:cubicBezTo>
                <a:cubicBezTo>
                  <a:pt x="44" y="59"/>
                  <a:pt x="59" y="44"/>
                  <a:pt x="73" y="44"/>
                </a:cubicBezTo>
                <a:cubicBezTo>
                  <a:pt x="515" y="44"/>
                  <a:pt x="515" y="44"/>
                  <a:pt x="515" y="44"/>
                </a:cubicBezTo>
                <a:cubicBezTo>
                  <a:pt x="530" y="44"/>
                  <a:pt x="544" y="59"/>
                  <a:pt x="544" y="73"/>
                </a:cubicBezTo>
                <a:lnTo>
                  <a:pt x="544" y="118"/>
                </a:lnTo>
                <a:close/>
                <a:moveTo>
                  <a:pt x="294" y="353"/>
                </a:moveTo>
                <a:lnTo>
                  <a:pt x="294" y="353"/>
                </a:lnTo>
                <a:cubicBezTo>
                  <a:pt x="324" y="353"/>
                  <a:pt x="353" y="324"/>
                  <a:pt x="353" y="294"/>
                </a:cubicBezTo>
                <a:cubicBezTo>
                  <a:pt x="353" y="265"/>
                  <a:pt x="324" y="236"/>
                  <a:pt x="294" y="236"/>
                </a:cubicBezTo>
                <a:cubicBezTo>
                  <a:pt x="265" y="236"/>
                  <a:pt x="235" y="265"/>
                  <a:pt x="235" y="294"/>
                </a:cubicBezTo>
                <a:cubicBezTo>
                  <a:pt x="235" y="324"/>
                  <a:pt x="265" y="353"/>
                  <a:pt x="294" y="353"/>
                </a:cubicBezTo>
                <a:close/>
                <a:moveTo>
                  <a:pt x="279" y="280"/>
                </a:moveTo>
                <a:lnTo>
                  <a:pt x="279" y="280"/>
                </a:lnTo>
                <a:cubicBezTo>
                  <a:pt x="309" y="280"/>
                  <a:pt x="309" y="280"/>
                  <a:pt x="309" y="280"/>
                </a:cubicBezTo>
                <a:cubicBezTo>
                  <a:pt x="309" y="309"/>
                  <a:pt x="309" y="309"/>
                  <a:pt x="309" y="309"/>
                </a:cubicBezTo>
                <a:cubicBezTo>
                  <a:pt x="279" y="309"/>
                  <a:pt x="279" y="309"/>
                  <a:pt x="279" y="309"/>
                </a:cubicBezTo>
                <a:lnTo>
                  <a:pt x="279" y="280"/>
                </a:lnTo>
                <a:close/>
                <a:moveTo>
                  <a:pt x="132" y="515"/>
                </a:moveTo>
                <a:lnTo>
                  <a:pt x="132" y="515"/>
                </a:lnTo>
                <a:cubicBezTo>
                  <a:pt x="176" y="515"/>
                  <a:pt x="191" y="486"/>
                  <a:pt x="191" y="456"/>
                </a:cubicBezTo>
                <a:cubicBezTo>
                  <a:pt x="191" y="412"/>
                  <a:pt x="176" y="398"/>
                  <a:pt x="132" y="398"/>
                </a:cubicBezTo>
                <a:cubicBezTo>
                  <a:pt x="103" y="398"/>
                  <a:pt x="73" y="412"/>
                  <a:pt x="73" y="456"/>
                </a:cubicBezTo>
                <a:cubicBezTo>
                  <a:pt x="73" y="486"/>
                  <a:pt x="103" y="515"/>
                  <a:pt x="132" y="515"/>
                </a:cubicBezTo>
                <a:close/>
                <a:moveTo>
                  <a:pt x="117" y="427"/>
                </a:moveTo>
                <a:lnTo>
                  <a:pt x="117" y="427"/>
                </a:lnTo>
                <a:cubicBezTo>
                  <a:pt x="162" y="427"/>
                  <a:pt x="162" y="427"/>
                  <a:pt x="162" y="427"/>
                </a:cubicBezTo>
                <a:cubicBezTo>
                  <a:pt x="162" y="471"/>
                  <a:pt x="162" y="471"/>
                  <a:pt x="162" y="471"/>
                </a:cubicBezTo>
                <a:cubicBezTo>
                  <a:pt x="117" y="471"/>
                  <a:pt x="117" y="471"/>
                  <a:pt x="117" y="471"/>
                </a:cubicBezTo>
                <a:lnTo>
                  <a:pt x="117" y="427"/>
                </a:lnTo>
                <a:close/>
                <a:moveTo>
                  <a:pt x="132" y="353"/>
                </a:moveTo>
                <a:lnTo>
                  <a:pt x="132" y="353"/>
                </a:lnTo>
                <a:cubicBezTo>
                  <a:pt x="176" y="353"/>
                  <a:pt x="191" y="324"/>
                  <a:pt x="191" y="294"/>
                </a:cubicBezTo>
                <a:cubicBezTo>
                  <a:pt x="191" y="265"/>
                  <a:pt x="176" y="236"/>
                  <a:pt x="132" y="236"/>
                </a:cubicBezTo>
                <a:cubicBezTo>
                  <a:pt x="103" y="236"/>
                  <a:pt x="73" y="265"/>
                  <a:pt x="73" y="294"/>
                </a:cubicBezTo>
                <a:cubicBezTo>
                  <a:pt x="73" y="324"/>
                  <a:pt x="103" y="353"/>
                  <a:pt x="132" y="353"/>
                </a:cubicBezTo>
                <a:close/>
                <a:moveTo>
                  <a:pt x="117" y="280"/>
                </a:moveTo>
                <a:lnTo>
                  <a:pt x="117" y="280"/>
                </a:lnTo>
                <a:cubicBezTo>
                  <a:pt x="162" y="280"/>
                  <a:pt x="162" y="280"/>
                  <a:pt x="162" y="280"/>
                </a:cubicBezTo>
                <a:cubicBezTo>
                  <a:pt x="162" y="309"/>
                  <a:pt x="162" y="309"/>
                  <a:pt x="162" y="309"/>
                </a:cubicBezTo>
                <a:cubicBezTo>
                  <a:pt x="117" y="309"/>
                  <a:pt x="117" y="309"/>
                  <a:pt x="117" y="309"/>
                </a:cubicBezTo>
                <a:lnTo>
                  <a:pt x="117" y="280"/>
                </a:lnTo>
                <a:close/>
              </a:path>
            </a:pathLst>
          </a:custGeom>
          <a:solidFill>
            <a:schemeClr val="accent2"/>
          </a:solidFill>
          <a:ln>
            <a:noFill/>
          </a:ln>
          <a:effectLst/>
          <a:extLst/>
        </p:spPr>
        <p:txBody>
          <a:bodyPr wrap="none" lIns="91408" tIns="45704" rIns="91408" bIns="45704" anchor="ctr"/>
          <a:lstStyle/>
          <a:p>
            <a:endParaRPr lang="en-US" sz="2700"/>
          </a:p>
        </p:txBody>
      </p:sp>
      <p:sp>
        <p:nvSpPr>
          <p:cNvPr id="44" name="Freeform 203"/>
          <p:cNvSpPr>
            <a:spLocks noChangeArrowheads="1"/>
          </p:cNvSpPr>
          <p:nvPr/>
        </p:nvSpPr>
        <p:spPr bwMode="auto">
          <a:xfrm>
            <a:off x="8407997" y="2316956"/>
            <a:ext cx="410537" cy="410539"/>
          </a:xfrm>
          <a:custGeom>
            <a:avLst/>
            <a:gdLst>
              <a:gd name="T0" fmla="*/ 106372 w 634"/>
              <a:gd name="T1" fmla="*/ 0 h 634"/>
              <a:gd name="T2" fmla="*/ 106372 w 634"/>
              <a:gd name="T3" fmla="*/ 0 h 634"/>
              <a:gd name="T4" fmla="*/ 95915 w 634"/>
              <a:gd name="T5" fmla="*/ 0 h 634"/>
              <a:gd name="T6" fmla="*/ 95915 w 634"/>
              <a:gd name="T7" fmla="*/ 21274 h 634"/>
              <a:gd name="T8" fmla="*/ 0 w 634"/>
              <a:gd name="T9" fmla="*/ 122234 h 634"/>
              <a:gd name="T10" fmla="*/ 106372 w 634"/>
              <a:gd name="T11" fmla="*/ 228241 h 634"/>
              <a:gd name="T12" fmla="*/ 196518 w 634"/>
              <a:gd name="T13" fmla="*/ 164420 h 634"/>
              <a:gd name="T14" fmla="*/ 212384 w 634"/>
              <a:gd name="T15" fmla="*/ 169829 h 634"/>
              <a:gd name="T16" fmla="*/ 228249 w 634"/>
              <a:gd name="T17" fmla="*/ 116825 h 634"/>
              <a:gd name="T18" fmla="*/ 106372 w 634"/>
              <a:gd name="T19" fmla="*/ 0 h 634"/>
              <a:gd name="T20" fmla="*/ 106372 w 634"/>
              <a:gd name="T21" fmla="*/ 212376 h 634"/>
              <a:gd name="T22" fmla="*/ 106372 w 634"/>
              <a:gd name="T23" fmla="*/ 212376 h 634"/>
              <a:gd name="T24" fmla="*/ 16226 w 634"/>
              <a:gd name="T25" fmla="*/ 122234 h 634"/>
              <a:gd name="T26" fmla="*/ 95915 w 634"/>
              <a:gd name="T27" fmla="*/ 37139 h 634"/>
              <a:gd name="T28" fmla="*/ 95915 w 634"/>
              <a:gd name="T29" fmla="*/ 132690 h 634"/>
              <a:gd name="T30" fmla="*/ 186061 w 634"/>
              <a:gd name="T31" fmla="*/ 159372 h 634"/>
              <a:gd name="T32" fmla="*/ 106372 w 634"/>
              <a:gd name="T33" fmla="*/ 212376 h 634"/>
              <a:gd name="T34" fmla="*/ 201927 w 634"/>
              <a:gd name="T35" fmla="*/ 153964 h 634"/>
              <a:gd name="T36" fmla="*/ 201927 w 634"/>
              <a:gd name="T37" fmla="*/ 153964 h 634"/>
              <a:gd name="T38" fmla="*/ 106372 w 634"/>
              <a:gd name="T39" fmla="*/ 122234 h 634"/>
              <a:gd name="T40" fmla="*/ 106372 w 634"/>
              <a:gd name="T41" fmla="*/ 15865 h 634"/>
              <a:gd name="T42" fmla="*/ 212384 w 634"/>
              <a:gd name="T43" fmla="*/ 116825 h 634"/>
              <a:gd name="T44" fmla="*/ 201927 w 634"/>
              <a:gd name="T45" fmla="*/ 153964 h 6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4" h="634">
                <a:moveTo>
                  <a:pt x="295" y="0"/>
                </a:moveTo>
                <a:lnTo>
                  <a:pt x="295" y="0"/>
                </a:lnTo>
                <a:cubicBezTo>
                  <a:pt x="266" y="0"/>
                  <a:pt x="266" y="0"/>
                  <a:pt x="266" y="0"/>
                </a:cubicBezTo>
                <a:cubicBezTo>
                  <a:pt x="266" y="59"/>
                  <a:pt x="266" y="59"/>
                  <a:pt x="266" y="59"/>
                </a:cubicBezTo>
                <a:cubicBezTo>
                  <a:pt x="118" y="73"/>
                  <a:pt x="0" y="191"/>
                  <a:pt x="0" y="339"/>
                </a:cubicBezTo>
                <a:cubicBezTo>
                  <a:pt x="0" y="501"/>
                  <a:pt x="133" y="633"/>
                  <a:pt x="295" y="633"/>
                </a:cubicBezTo>
                <a:cubicBezTo>
                  <a:pt x="412" y="633"/>
                  <a:pt x="501" y="560"/>
                  <a:pt x="545" y="456"/>
                </a:cubicBezTo>
                <a:cubicBezTo>
                  <a:pt x="589" y="471"/>
                  <a:pt x="589" y="471"/>
                  <a:pt x="589" y="471"/>
                </a:cubicBezTo>
                <a:cubicBezTo>
                  <a:pt x="619" y="442"/>
                  <a:pt x="633" y="383"/>
                  <a:pt x="633" y="324"/>
                </a:cubicBezTo>
                <a:cubicBezTo>
                  <a:pt x="633" y="147"/>
                  <a:pt x="471" y="0"/>
                  <a:pt x="295" y="0"/>
                </a:cubicBezTo>
                <a:close/>
                <a:moveTo>
                  <a:pt x="295" y="589"/>
                </a:moveTo>
                <a:lnTo>
                  <a:pt x="295" y="589"/>
                </a:lnTo>
                <a:cubicBezTo>
                  <a:pt x="148" y="589"/>
                  <a:pt x="45" y="486"/>
                  <a:pt x="45" y="339"/>
                </a:cubicBezTo>
                <a:cubicBezTo>
                  <a:pt x="45" y="221"/>
                  <a:pt x="148" y="118"/>
                  <a:pt x="266" y="103"/>
                </a:cubicBezTo>
                <a:cubicBezTo>
                  <a:pt x="266" y="368"/>
                  <a:pt x="266" y="368"/>
                  <a:pt x="266" y="368"/>
                </a:cubicBezTo>
                <a:cubicBezTo>
                  <a:pt x="516" y="442"/>
                  <a:pt x="516" y="442"/>
                  <a:pt x="516" y="442"/>
                </a:cubicBezTo>
                <a:cubicBezTo>
                  <a:pt x="471" y="530"/>
                  <a:pt x="383" y="589"/>
                  <a:pt x="295" y="589"/>
                </a:cubicBezTo>
                <a:close/>
                <a:moveTo>
                  <a:pt x="560" y="427"/>
                </a:moveTo>
                <a:lnTo>
                  <a:pt x="560" y="427"/>
                </a:lnTo>
                <a:cubicBezTo>
                  <a:pt x="295" y="339"/>
                  <a:pt x="295" y="339"/>
                  <a:pt x="295" y="339"/>
                </a:cubicBezTo>
                <a:cubicBezTo>
                  <a:pt x="295" y="44"/>
                  <a:pt x="295" y="44"/>
                  <a:pt x="295" y="44"/>
                </a:cubicBezTo>
                <a:cubicBezTo>
                  <a:pt x="457" y="44"/>
                  <a:pt x="589" y="177"/>
                  <a:pt x="589" y="324"/>
                </a:cubicBezTo>
                <a:cubicBezTo>
                  <a:pt x="589" y="368"/>
                  <a:pt x="575" y="398"/>
                  <a:pt x="560" y="427"/>
                </a:cubicBezTo>
                <a:close/>
              </a:path>
            </a:pathLst>
          </a:custGeom>
          <a:solidFill>
            <a:schemeClr val="accent2"/>
          </a:solidFill>
          <a:ln>
            <a:noFill/>
          </a:ln>
          <a:effectLst/>
          <a:extLst/>
        </p:spPr>
        <p:txBody>
          <a:bodyPr wrap="none" lIns="91408" tIns="45704" rIns="91408" bIns="45704" anchor="ctr"/>
          <a:lstStyle/>
          <a:p>
            <a:endParaRPr lang="en-US" sz="2700"/>
          </a:p>
        </p:txBody>
      </p:sp>
      <p:sp>
        <p:nvSpPr>
          <p:cNvPr id="45" name="Freeform 204"/>
          <p:cNvSpPr>
            <a:spLocks noChangeArrowheads="1"/>
          </p:cNvSpPr>
          <p:nvPr/>
        </p:nvSpPr>
        <p:spPr bwMode="auto">
          <a:xfrm>
            <a:off x="7748750" y="2316956"/>
            <a:ext cx="410540" cy="410539"/>
          </a:xfrm>
          <a:custGeom>
            <a:avLst/>
            <a:gdLst>
              <a:gd name="T0" fmla="*/ 111421 w 634"/>
              <a:gd name="T1" fmla="*/ 143507 h 634"/>
              <a:gd name="T2" fmla="*/ 111421 w 634"/>
              <a:gd name="T3" fmla="*/ 143507 h 634"/>
              <a:gd name="T4" fmla="*/ 121878 w 634"/>
              <a:gd name="T5" fmla="*/ 132690 h 634"/>
              <a:gd name="T6" fmla="*/ 121878 w 634"/>
              <a:gd name="T7" fmla="*/ 47595 h 634"/>
              <a:gd name="T8" fmla="*/ 111421 w 634"/>
              <a:gd name="T9" fmla="*/ 42547 h 634"/>
              <a:gd name="T10" fmla="*/ 106012 w 634"/>
              <a:gd name="T11" fmla="*/ 47595 h 634"/>
              <a:gd name="T12" fmla="*/ 106012 w 634"/>
              <a:gd name="T13" fmla="*/ 132690 h 634"/>
              <a:gd name="T14" fmla="*/ 111421 w 634"/>
              <a:gd name="T15" fmla="*/ 143507 h 634"/>
              <a:gd name="T16" fmla="*/ 153609 w 634"/>
              <a:gd name="T17" fmla="*/ 143507 h 634"/>
              <a:gd name="T18" fmla="*/ 153609 w 634"/>
              <a:gd name="T19" fmla="*/ 143507 h 634"/>
              <a:gd name="T20" fmla="*/ 164427 w 634"/>
              <a:gd name="T21" fmla="*/ 132690 h 634"/>
              <a:gd name="T22" fmla="*/ 164427 w 634"/>
              <a:gd name="T23" fmla="*/ 68869 h 634"/>
              <a:gd name="T24" fmla="*/ 153609 w 634"/>
              <a:gd name="T25" fmla="*/ 63821 h 634"/>
              <a:gd name="T26" fmla="*/ 148561 w 634"/>
              <a:gd name="T27" fmla="*/ 68869 h 634"/>
              <a:gd name="T28" fmla="*/ 148561 w 634"/>
              <a:gd name="T29" fmla="*/ 132690 h 634"/>
              <a:gd name="T30" fmla="*/ 153609 w 634"/>
              <a:gd name="T31" fmla="*/ 143507 h 634"/>
              <a:gd name="T32" fmla="*/ 68872 w 634"/>
              <a:gd name="T33" fmla="*/ 143507 h 634"/>
              <a:gd name="T34" fmla="*/ 68872 w 634"/>
              <a:gd name="T35" fmla="*/ 143507 h 634"/>
              <a:gd name="T36" fmla="*/ 79689 w 634"/>
              <a:gd name="T37" fmla="*/ 132690 h 634"/>
              <a:gd name="T38" fmla="*/ 79689 w 634"/>
              <a:gd name="T39" fmla="*/ 106008 h 634"/>
              <a:gd name="T40" fmla="*/ 68872 w 634"/>
              <a:gd name="T41" fmla="*/ 100960 h 634"/>
              <a:gd name="T42" fmla="*/ 63463 w 634"/>
              <a:gd name="T43" fmla="*/ 106008 h 634"/>
              <a:gd name="T44" fmla="*/ 63463 w 634"/>
              <a:gd name="T45" fmla="*/ 132690 h 634"/>
              <a:gd name="T46" fmla="*/ 68872 w 634"/>
              <a:gd name="T47" fmla="*/ 143507 h 634"/>
              <a:gd name="T48" fmla="*/ 0 w 634"/>
              <a:gd name="T49" fmla="*/ 0 h 634"/>
              <a:gd name="T50" fmla="*/ 0 w 634"/>
              <a:gd name="T51" fmla="*/ 0 h 634"/>
              <a:gd name="T52" fmla="*/ 0 w 634"/>
              <a:gd name="T53" fmla="*/ 15865 h 634"/>
              <a:gd name="T54" fmla="*/ 15866 w 634"/>
              <a:gd name="T55" fmla="*/ 15865 h 634"/>
              <a:gd name="T56" fmla="*/ 15866 w 634"/>
              <a:gd name="T57" fmla="*/ 148555 h 634"/>
              <a:gd name="T58" fmla="*/ 42188 w 634"/>
              <a:gd name="T59" fmla="*/ 175237 h 634"/>
              <a:gd name="T60" fmla="*/ 84738 w 634"/>
              <a:gd name="T61" fmla="*/ 175237 h 634"/>
              <a:gd name="T62" fmla="*/ 58415 w 634"/>
              <a:gd name="T63" fmla="*/ 228241 h 634"/>
              <a:gd name="T64" fmla="*/ 79689 w 634"/>
              <a:gd name="T65" fmla="*/ 228241 h 634"/>
              <a:gd name="T66" fmla="*/ 106012 w 634"/>
              <a:gd name="T67" fmla="*/ 175237 h 634"/>
              <a:gd name="T68" fmla="*/ 121878 w 634"/>
              <a:gd name="T69" fmla="*/ 175237 h 634"/>
              <a:gd name="T70" fmla="*/ 148561 w 634"/>
              <a:gd name="T71" fmla="*/ 228241 h 634"/>
              <a:gd name="T72" fmla="*/ 169836 w 634"/>
              <a:gd name="T73" fmla="*/ 228241 h 634"/>
              <a:gd name="T74" fmla="*/ 143152 w 634"/>
              <a:gd name="T75" fmla="*/ 175237 h 634"/>
              <a:gd name="T76" fmla="*/ 185701 w 634"/>
              <a:gd name="T77" fmla="*/ 175237 h 634"/>
              <a:gd name="T78" fmla="*/ 212024 w 634"/>
              <a:gd name="T79" fmla="*/ 148555 h 634"/>
              <a:gd name="T80" fmla="*/ 212024 w 634"/>
              <a:gd name="T81" fmla="*/ 15865 h 634"/>
              <a:gd name="T82" fmla="*/ 228250 w 634"/>
              <a:gd name="T83" fmla="*/ 15865 h 634"/>
              <a:gd name="T84" fmla="*/ 228250 w 634"/>
              <a:gd name="T85" fmla="*/ 0 h 634"/>
              <a:gd name="T86" fmla="*/ 0 w 634"/>
              <a:gd name="T87" fmla="*/ 0 h 634"/>
              <a:gd name="T88" fmla="*/ 196158 w 634"/>
              <a:gd name="T89" fmla="*/ 148555 h 634"/>
              <a:gd name="T90" fmla="*/ 196158 w 634"/>
              <a:gd name="T91" fmla="*/ 148555 h 634"/>
              <a:gd name="T92" fmla="*/ 185701 w 634"/>
              <a:gd name="T93" fmla="*/ 164420 h 634"/>
              <a:gd name="T94" fmla="*/ 42188 w 634"/>
              <a:gd name="T95" fmla="*/ 164420 h 634"/>
              <a:gd name="T96" fmla="*/ 26323 w 634"/>
              <a:gd name="T97" fmla="*/ 148555 h 634"/>
              <a:gd name="T98" fmla="*/ 26323 w 634"/>
              <a:gd name="T99" fmla="*/ 15865 h 634"/>
              <a:gd name="T100" fmla="*/ 196158 w 634"/>
              <a:gd name="T101" fmla="*/ 15865 h 634"/>
              <a:gd name="T102" fmla="*/ 196158 w 634"/>
              <a:gd name="T103" fmla="*/ 148555 h 6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634">
                <a:moveTo>
                  <a:pt x="309" y="398"/>
                </a:moveTo>
                <a:lnTo>
                  <a:pt x="309" y="398"/>
                </a:lnTo>
                <a:cubicBezTo>
                  <a:pt x="324" y="398"/>
                  <a:pt x="338" y="383"/>
                  <a:pt x="338" y="368"/>
                </a:cubicBezTo>
                <a:cubicBezTo>
                  <a:pt x="338" y="132"/>
                  <a:pt x="338" y="132"/>
                  <a:pt x="338" y="132"/>
                </a:cubicBezTo>
                <a:cubicBezTo>
                  <a:pt x="338" y="132"/>
                  <a:pt x="324" y="118"/>
                  <a:pt x="309" y="118"/>
                </a:cubicBezTo>
                <a:lnTo>
                  <a:pt x="294" y="132"/>
                </a:lnTo>
                <a:cubicBezTo>
                  <a:pt x="294" y="368"/>
                  <a:pt x="294" y="368"/>
                  <a:pt x="294" y="368"/>
                </a:cubicBezTo>
                <a:cubicBezTo>
                  <a:pt x="294" y="383"/>
                  <a:pt x="309" y="398"/>
                  <a:pt x="309" y="398"/>
                </a:cubicBezTo>
                <a:close/>
                <a:moveTo>
                  <a:pt x="426" y="398"/>
                </a:moveTo>
                <a:lnTo>
                  <a:pt x="426" y="398"/>
                </a:lnTo>
                <a:cubicBezTo>
                  <a:pt x="442" y="398"/>
                  <a:pt x="456" y="383"/>
                  <a:pt x="456" y="368"/>
                </a:cubicBezTo>
                <a:cubicBezTo>
                  <a:pt x="456" y="191"/>
                  <a:pt x="456" y="191"/>
                  <a:pt x="456" y="191"/>
                </a:cubicBezTo>
                <a:cubicBezTo>
                  <a:pt x="456" y="191"/>
                  <a:pt x="442" y="177"/>
                  <a:pt x="426" y="177"/>
                </a:cubicBezTo>
                <a:lnTo>
                  <a:pt x="412" y="191"/>
                </a:lnTo>
                <a:cubicBezTo>
                  <a:pt x="412" y="368"/>
                  <a:pt x="412" y="368"/>
                  <a:pt x="412" y="368"/>
                </a:cubicBezTo>
                <a:cubicBezTo>
                  <a:pt x="412" y="383"/>
                  <a:pt x="426" y="398"/>
                  <a:pt x="426" y="398"/>
                </a:cubicBezTo>
                <a:close/>
                <a:moveTo>
                  <a:pt x="191" y="398"/>
                </a:moveTo>
                <a:lnTo>
                  <a:pt x="191" y="398"/>
                </a:lnTo>
                <a:cubicBezTo>
                  <a:pt x="206" y="398"/>
                  <a:pt x="221" y="383"/>
                  <a:pt x="221" y="368"/>
                </a:cubicBezTo>
                <a:cubicBezTo>
                  <a:pt x="221" y="294"/>
                  <a:pt x="221" y="294"/>
                  <a:pt x="221" y="294"/>
                </a:cubicBezTo>
                <a:cubicBezTo>
                  <a:pt x="221" y="280"/>
                  <a:pt x="206" y="280"/>
                  <a:pt x="191" y="280"/>
                </a:cubicBezTo>
                <a:cubicBezTo>
                  <a:pt x="191" y="280"/>
                  <a:pt x="176" y="280"/>
                  <a:pt x="176" y="294"/>
                </a:cubicBezTo>
                <a:cubicBezTo>
                  <a:pt x="176" y="368"/>
                  <a:pt x="176" y="368"/>
                  <a:pt x="176" y="368"/>
                </a:cubicBezTo>
                <a:cubicBezTo>
                  <a:pt x="176" y="383"/>
                  <a:pt x="191" y="398"/>
                  <a:pt x="191" y="398"/>
                </a:cubicBezTo>
                <a:close/>
                <a:moveTo>
                  <a:pt x="0" y="0"/>
                </a:moveTo>
                <a:lnTo>
                  <a:pt x="0" y="0"/>
                </a:lnTo>
                <a:cubicBezTo>
                  <a:pt x="0" y="44"/>
                  <a:pt x="0" y="44"/>
                  <a:pt x="0" y="44"/>
                </a:cubicBezTo>
                <a:cubicBezTo>
                  <a:pt x="44" y="44"/>
                  <a:pt x="44" y="44"/>
                  <a:pt x="44" y="44"/>
                </a:cubicBezTo>
                <a:cubicBezTo>
                  <a:pt x="44" y="73"/>
                  <a:pt x="44" y="412"/>
                  <a:pt x="44" y="412"/>
                </a:cubicBezTo>
                <a:cubicBezTo>
                  <a:pt x="44" y="456"/>
                  <a:pt x="73" y="486"/>
                  <a:pt x="117" y="486"/>
                </a:cubicBezTo>
                <a:cubicBezTo>
                  <a:pt x="235" y="486"/>
                  <a:pt x="235" y="486"/>
                  <a:pt x="235" y="486"/>
                </a:cubicBezTo>
                <a:cubicBezTo>
                  <a:pt x="162" y="633"/>
                  <a:pt x="162" y="633"/>
                  <a:pt x="162" y="633"/>
                </a:cubicBezTo>
                <a:cubicBezTo>
                  <a:pt x="221" y="633"/>
                  <a:pt x="221" y="633"/>
                  <a:pt x="221" y="633"/>
                </a:cubicBezTo>
                <a:cubicBezTo>
                  <a:pt x="294" y="486"/>
                  <a:pt x="294" y="486"/>
                  <a:pt x="294" y="486"/>
                </a:cubicBezTo>
                <a:cubicBezTo>
                  <a:pt x="338" y="486"/>
                  <a:pt x="338" y="486"/>
                  <a:pt x="338" y="486"/>
                </a:cubicBezTo>
                <a:cubicBezTo>
                  <a:pt x="412" y="633"/>
                  <a:pt x="412" y="633"/>
                  <a:pt x="412" y="633"/>
                </a:cubicBezTo>
                <a:cubicBezTo>
                  <a:pt x="471" y="633"/>
                  <a:pt x="471" y="633"/>
                  <a:pt x="471" y="633"/>
                </a:cubicBezTo>
                <a:cubicBezTo>
                  <a:pt x="397" y="486"/>
                  <a:pt x="397" y="486"/>
                  <a:pt x="397" y="486"/>
                </a:cubicBezTo>
                <a:cubicBezTo>
                  <a:pt x="515" y="486"/>
                  <a:pt x="515" y="486"/>
                  <a:pt x="515" y="486"/>
                </a:cubicBezTo>
                <a:cubicBezTo>
                  <a:pt x="559" y="486"/>
                  <a:pt x="588" y="456"/>
                  <a:pt x="588" y="412"/>
                </a:cubicBezTo>
                <a:cubicBezTo>
                  <a:pt x="588" y="412"/>
                  <a:pt x="588" y="73"/>
                  <a:pt x="588" y="44"/>
                </a:cubicBezTo>
                <a:cubicBezTo>
                  <a:pt x="633" y="44"/>
                  <a:pt x="633" y="44"/>
                  <a:pt x="633" y="44"/>
                </a:cubicBezTo>
                <a:cubicBezTo>
                  <a:pt x="633" y="0"/>
                  <a:pt x="633" y="0"/>
                  <a:pt x="633" y="0"/>
                </a:cubicBezTo>
                <a:lnTo>
                  <a:pt x="0" y="0"/>
                </a:lnTo>
                <a:close/>
                <a:moveTo>
                  <a:pt x="544" y="412"/>
                </a:moveTo>
                <a:lnTo>
                  <a:pt x="544" y="412"/>
                </a:lnTo>
                <a:cubicBezTo>
                  <a:pt x="544" y="442"/>
                  <a:pt x="530" y="456"/>
                  <a:pt x="515" y="456"/>
                </a:cubicBezTo>
                <a:cubicBezTo>
                  <a:pt x="117" y="456"/>
                  <a:pt x="117" y="456"/>
                  <a:pt x="117" y="456"/>
                </a:cubicBezTo>
                <a:cubicBezTo>
                  <a:pt x="88" y="456"/>
                  <a:pt x="73" y="442"/>
                  <a:pt x="73" y="412"/>
                </a:cubicBezTo>
                <a:cubicBezTo>
                  <a:pt x="73" y="412"/>
                  <a:pt x="73" y="59"/>
                  <a:pt x="73" y="44"/>
                </a:cubicBezTo>
                <a:cubicBezTo>
                  <a:pt x="544" y="44"/>
                  <a:pt x="544" y="44"/>
                  <a:pt x="544" y="44"/>
                </a:cubicBezTo>
                <a:cubicBezTo>
                  <a:pt x="544" y="73"/>
                  <a:pt x="544" y="412"/>
                  <a:pt x="544" y="412"/>
                </a:cubicBezTo>
                <a:close/>
              </a:path>
            </a:pathLst>
          </a:custGeom>
          <a:solidFill>
            <a:schemeClr val="accent2"/>
          </a:solidFill>
          <a:ln>
            <a:noFill/>
          </a:ln>
          <a:effectLst/>
          <a:extLst/>
        </p:spPr>
        <p:txBody>
          <a:bodyPr wrap="none" lIns="91408" tIns="45704" rIns="91408" bIns="45704" anchor="ctr"/>
          <a:lstStyle/>
          <a:p>
            <a:endParaRPr lang="en-US" sz="2700"/>
          </a:p>
        </p:txBody>
      </p:sp>
      <p:sp>
        <p:nvSpPr>
          <p:cNvPr id="46" name="Freeform 205"/>
          <p:cNvSpPr>
            <a:spLocks noChangeArrowheads="1"/>
          </p:cNvSpPr>
          <p:nvPr/>
        </p:nvSpPr>
        <p:spPr bwMode="auto">
          <a:xfrm>
            <a:off x="7150829" y="2316956"/>
            <a:ext cx="284482" cy="381580"/>
          </a:xfrm>
          <a:custGeom>
            <a:avLst/>
            <a:gdLst>
              <a:gd name="T0" fmla="*/ 126231 w 443"/>
              <a:gd name="T1" fmla="*/ 0 h 590"/>
              <a:gd name="T2" fmla="*/ 126231 w 443"/>
              <a:gd name="T3" fmla="*/ 0 h 590"/>
              <a:gd name="T4" fmla="*/ 31826 w 443"/>
              <a:gd name="T5" fmla="*/ 0 h 590"/>
              <a:gd name="T6" fmla="*/ 0 w 443"/>
              <a:gd name="T7" fmla="*/ 26290 h 590"/>
              <a:gd name="T8" fmla="*/ 0 w 443"/>
              <a:gd name="T9" fmla="*/ 185467 h 590"/>
              <a:gd name="T10" fmla="*/ 31826 w 443"/>
              <a:gd name="T11" fmla="*/ 212117 h 590"/>
              <a:gd name="T12" fmla="*/ 79029 w 443"/>
              <a:gd name="T13" fmla="*/ 164220 h 590"/>
              <a:gd name="T14" fmla="*/ 126231 w 443"/>
              <a:gd name="T15" fmla="*/ 212117 h 590"/>
              <a:gd name="T16" fmla="*/ 158057 w 443"/>
              <a:gd name="T17" fmla="*/ 185467 h 590"/>
              <a:gd name="T18" fmla="*/ 158057 w 443"/>
              <a:gd name="T19" fmla="*/ 26290 h 590"/>
              <a:gd name="T20" fmla="*/ 126231 w 443"/>
              <a:gd name="T21" fmla="*/ 0 h 590"/>
              <a:gd name="T22" fmla="*/ 142323 w 443"/>
              <a:gd name="T23" fmla="*/ 185467 h 590"/>
              <a:gd name="T24" fmla="*/ 142323 w 443"/>
              <a:gd name="T25" fmla="*/ 185467 h 590"/>
              <a:gd name="T26" fmla="*/ 126231 w 443"/>
              <a:gd name="T27" fmla="*/ 196271 h 590"/>
              <a:gd name="T28" fmla="*/ 79029 w 443"/>
              <a:gd name="T29" fmla="*/ 148374 h 590"/>
              <a:gd name="T30" fmla="*/ 31826 w 443"/>
              <a:gd name="T31" fmla="*/ 196271 h 590"/>
              <a:gd name="T32" fmla="*/ 15734 w 443"/>
              <a:gd name="T33" fmla="*/ 185467 h 590"/>
              <a:gd name="T34" fmla="*/ 15734 w 443"/>
              <a:gd name="T35" fmla="*/ 26290 h 590"/>
              <a:gd name="T36" fmla="*/ 31826 w 443"/>
              <a:gd name="T37" fmla="*/ 15846 h 590"/>
              <a:gd name="T38" fmla="*/ 126231 w 443"/>
              <a:gd name="T39" fmla="*/ 15846 h 590"/>
              <a:gd name="T40" fmla="*/ 142323 w 443"/>
              <a:gd name="T41" fmla="*/ 26290 h 590"/>
              <a:gd name="T42" fmla="*/ 142323 w 443"/>
              <a:gd name="T43" fmla="*/ 185467 h 5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3" h="590">
                <a:moveTo>
                  <a:pt x="353" y="0"/>
                </a:moveTo>
                <a:lnTo>
                  <a:pt x="353" y="0"/>
                </a:lnTo>
                <a:cubicBezTo>
                  <a:pt x="89" y="0"/>
                  <a:pt x="89" y="0"/>
                  <a:pt x="89" y="0"/>
                </a:cubicBezTo>
                <a:cubicBezTo>
                  <a:pt x="44" y="0"/>
                  <a:pt x="0" y="30"/>
                  <a:pt x="0" y="73"/>
                </a:cubicBezTo>
                <a:cubicBezTo>
                  <a:pt x="0" y="515"/>
                  <a:pt x="0" y="515"/>
                  <a:pt x="0" y="515"/>
                </a:cubicBezTo>
                <a:cubicBezTo>
                  <a:pt x="0" y="560"/>
                  <a:pt x="44" y="589"/>
                  <a:pt x="89" y="589"/>
                </a:cubicBezTo>
                <a:cubicBezTo>
                  <a:pt x="221" y="456"/>
                  <a:pt x="221" y="456"/>
                  <a:pt x="221" y="456"/>
                </a:cubicBezTo>
                <a:cubicBezTo>
                  <a:pt x="353" y="589"/>
                  <a:pt x="353" y="589"/>
                  <a:pt x="353" y="589"/>
                </a:cubicBezTo>
                <a:cubicBezTo>
                  <a:pt x="398" y="589"/>
                  <a:pt x="442" y="560"/>
                  <a:pt x="442" y="515"/>
                </a:cubicBezTo>
                <a:cubicBezTo>
                  <a:pt x="442" y="73"/>
                  <a:pt x="442" y="73"/>
                  <a:pt x="442" y="73"/>
                </a:cubicBezTo>
                <a:cubicBezTo>
                  <a:pt x="442" y="30"/>
                  <a:pt x="398" y="0"/>
                  <a:pt x="353" y="0"/>
                </a:cubicBezTo>
                <a:close/>
                <a:moveTo>
                  <a:pt x="398" y="515"/>
                </a:moveTo>
                <a:lnTo>
                  <a:pt x="398" y="515"/>
                </a:lnTo>
                <a:cubicBezTo>
                  <a:pt x="398" y="530"/>
                  <a:pt x="383" y="545"/>
                  <a:pt x="353" y="545"/>
                </a:cubicBezTo>
                <a:cubicBezTo>
                  <a:pt x="221" y="412"/>
                  <a:pt x="221" y="412"/>
                  <a:pt x="221" y="412"/>
                </a:cubicBezTo>
                <a:cubicBezTo>
                  <a:pt x="89" y="545"/>
                  <a:pt x="89" y="545"/>
                  <a:pt x="89" y="545"/>
                </a:cubicBezTo>
                <a:cubicBezTo>
                  <a:pt x="59" y="545"/>
                  <a:pt x="44" y="530"/>
                  <a:pt x="44" y="515"/>
                </a:cubicBezTo>
                <a:cubicBezTo>
                  <a:pt x="44" y="73"/>
                  <a:pt x="44" y="73"/>
                  <a:pt x="44" y="73"/>
                </a:cubicBezTo>
                <a:cubicBezTo>
                  <a:pt x="44" y="59"/>
                  <a:pt x="59" y="44"/>
                  <a:pt x="89" y="44"/>
                </a:cubicBezTo>
                <a:cubicBezTo>
                  <a:pt x="353" y="44"/>
                  <a:pt x="353" y="44"/>
                  <a:pt x="353" y="44"/>
                </a:cubicBezTo>
                <a:cubicBezTo>
                  <a:pt x="383" y="44"/>
                  <a:pt x="398" y="59"/>
                  <a:pt x="398" y="73"/>
                </a:cubicBezTo>
                <a:lnTo>
                  <a:pt x="398" y="515"/>
                </a:lnTo>
                <a:close/>
              </a:path>
            </a:pathLst>
          </a:custGeom>
          <a:solidFill>
            <a:schemeClr val="accent2"/>
          </a:solidFill>
          <a:ln>
            <a:noFill/>
          </a:ln>
          <a:effectLst/>
          <a:extLst/>
        </p:spPr>
        <p:txBody>
          <a:bodyPr wrap="none" lIns="91408" tIns="45704" rIns="91408" bIns="45704" anchor="ctr"/>
          <a:lstStyle/>
          <a:p>
            <a:endParaRPr lang="en-US" sz="2700"/>
          </a:p>
        </p:txBody>
      </p:sp>
      <p:sp>
        <p:nvSpPr>
          <p:cNvPr id="47" name="Freeform 206"/>
          <p:cNvSpPr>
            <a:spLocks noChangeArrowheads="1"/>
          </p:cNvSpPr>
          <p:nvPr/>
        </p:nvSpPr>
        <p:spPr bwMode="auto">
          <a:xfrm>
            <a:off x="6426849" y="2316956"/>
            <a:ext cx="410540" cy="410539"/>
          </a:xfrm>
          <a:custGeom>
            <a:avLst/>
            <a:gdLst>
              <a:gd name="T0" fmla="*/ 201928 w 634"/>
              <a:gd name="T1" fmla="*/ 26322 h 634"/>
              <a:gd name="T2" fmla="*/ 201928 w 634"/>
              <a:gd name="T3" fmla="*/ 26322 h 634"/>
              <a:gd name="T4" fmla="*/ 100964 w 634"/>
              <a:gd name="T5" fmla="*/ 26322 h 634"/>
              <a:gd name="T6" fmla="*/ 74641 w 634"/>
              <a:gd name="T7" fmla="*/ 0 h 634"/>
              <a:gd name="T8" fmla="*/ 32092 w 634"/>
              <a:gd name="T9" fmla="*/ 0 h 634"/>
              <a:gd name="T10" fmla="*/ 0 w 634"/>
              <a:gd name="T11" fmla="*/ 26322 h 634"/>
              <a:gd name="T12" fmla="*/ 0 w 634"/>
              <a:gd name="T13" fmla="*/ 196511 h 634"/>
              <a:gd name="T14" fmla="*/ 32092 w 634"/>
              <a:gd name="T15" fmla="*/ 228241 h 634"/>
              <a:gd name="T16" fmla="*/ 201928 w 634"/>
              <a:gd name="T17" fmla="*/ 228241 h 634"/>
              <a:gd name="T18" fmla="*/ 228250 w 634"/>
              <a:gd name="T19" fmla="*/ 196511 h 634"/>
              <a:gd name="T20" fmla="*/ 228250 w 634"/>
              <a:gd name="T21" fmla="*/ 58412 h 634"/>
              <a:gd name="T22" fmla="*/ 201928 w 634"/>
              <a:gd name="T23" fmla="*/ 26322 h 634"/>
              <a:gd name="T24" fmla="*/ 212385 w 634"/>
              <a:gd name="T25" fmla="*/ 196511 h 634"/>
              <a:gd name="T26" fmla="*/ 212385 w 634"/>
              <a:gd name="T27" fmla="*/ 196511 h 634"/>
              <a:gd name="T28" fmla="*/ 201928 w 634"/>
              <a:gd name="T29" fmla="*/ 212376 h 634"/>
              <a:gd name="T30" fmla="*/ 32092 w 634"/>
              <a:gd name="T31" fmla="*/ 212376 h 634"/>
              <a:gd name="T32" fmla="*/ 16226 w 634"/>
              <a:gd name="T33" fmla="*/ 196511 h 634"/>
              <a:gd name="T34" fmla="*/ 16226 w 634"/>
              <a:gd name="T35" fmla="*/ 85095 h 634"/>
              <a:gd name="T36" fmla="*/ 212385 w 634"/>
              <a:gd name="T37" fmla="*/ 85095 h 634"/>
              <a:gd name="T38" fmla="*/ 212385 w 634"/>
              <a:gd name="T39" fmla="*/ 196511 h 634"/>
              <a:gd name="T40" fmla="*/ 212385 w 634"/>
              <a:gd name="T41" fmla="*/ 68869 h 634"/>
              <a:gd name="T42" fmla="*/ 212385 w 634"/>
              <a:gd name="T43" fmla="*/ 68869 h 634"/>
              <a:gd name="T44" fmla="*/ 16226 w 634"/>
              <a:gd name="T45" fmla="*/ 68869 h 634"/>
              <a:gd name="T46" fmla="*/ 16226 w 634"/>
              <a:gd name="T47" fmla="*/ 26322 h 634"/>
              <a:gd name="T48" fmla="*/ 32092 w 634"/>
              <a:gd name="T49" fmla="*/ 15865 h 634"/>
              <a:gd name="T50" fmla="*/ 74641 w 634"/>
              <a:gd name="T51" fmla="*/ 15865 h 634"/>
              <a:gd name="T52" fmla="*/ 85098 w 634"/>
              <a:gd name="T53" fmla="*/ 26322 h 634"/>
              <a:gd name="T54" fmla="*/ 85098 w 634"/>
              <a:gd name="T55" fmla="*/ 42547 h 634"/>
              <a:gd name="T56" fmla="*/ 201928 w 634"/>
              <a:gd name="T57" fmla="*/ 42547 h 634"/>
              <a:gd name="T58" fmla="*/ 212385 w 634"/>
              <a:gd name="T59" fmla="*/ 58412 h 634"/>
              <a:gd name="T60" fmla="*/ 212385 w 634"/>
              <a:gd name="T61" fmla="*/ 68869 h 6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34" h="634">
                <a:moveTo>
                  <a:pt x="560" y="73"/>
                </a:moveTo>
                <a:lnTo>
                  <a:pt x="560" y="73"/>
                </a:lnTo>
                <a:cubicBezTo>
                  <a:pt x="280" y="73"/>
                  <a:pt x="280" y="73"/>
                  <a:pt x="280" y="73"/>
                </a:cubicBezTo>
                <a:cubicBezTo>
                  <a:pt x="280" y="30"/>
                  <a:pt x="251" y="0"/>
                  <a:pt x="207" y="0"/>
                </a:cubicBezTo>
                <a:cubicBezTo>
                  <a:pt x="89" y="0"/>
                  <a:pt x="89" y="0"/>
                  <a:pt x="89" y="0"/>
                </a:cubicBezTo>
                <a:cubicBezTo>
                  <a:pt x="45" y="0"/>
                  <a:pt x="0" y="30"/>
                  <a:pt x="0" y="73"/>
                </a:cubicBezTo>
                <a:cubicBezTo>
                  <a:pt x="0" y="545"/>
                  <a:pt x="0" y="545"/>
                  <a:pt x="0" y="545"/>
                </a:cubicBezTo>
                <a:cubicBezTo>
                  <a:pt x="0" y="589"/>
                  <a:pt x="45" y="633"/>
                  <a:pt x="89" y="633"/>
                </a:cubicBezTo>
                <a:cubicBezTo>
                  <a:pt x="560" y="633"/>
                  <a:pt x="560" y="633"/>
                  <a:pt x="560" y="633"/>
                </a:cubicBezTo>
                <a:cubicBezTo>
                  <a:pt x="604" y="633"/>
                  <a:pt x="633" y="589"/>
                  <a:pt x="633" y="545"/>
                </a:cubicBezTo>
                <a:cubicBezTo>
                  <a:pt x="633" y="162"/>
                  <a:pt x="633" y="162"/>
                  <a:pt x="633" y="162"/>
                </a:cubicBezTo>
                <a:cubicBezTo>
                  <a:pt x="633" y="118"/>
                  <a:pt x="604" y="73"/>
                  <a:pt x="560" y="73"/>
                </a:cubicBezTo>
                <a:close/>
                <a:moveTo>
                  <a:pt x="589" y="545"/>
                </a:moveTo>
                <a:lnTo>
                  <a:pt x="589" y="545"/>
                </a:lnTo>
                <a:cubicBezTo>
                  <a:pt x="589" y="574"/>
                  <a:pt x="575" y="589"/>
                  <a:pt x="560" y="589"/>
                </a:cubicBezTo>
                <a:cubicBezTo>
                  <a:pt x="89" y="589"/>
                  <a:pt x="89" y="589"/>
                  <a:pt x="89" y="589"/>
                </a:cubicBezTo>
                <a:cubicBezTo>
                  <a:pt x="59" y="589"/>
                  <a:pt x="45" y="574"/>
                  <a:pt x="45" y="545"/>
                </a:cubicBezTo>
                <a:cubicBezTo>
                  <a:pt x="45" y="236"/>
                  <a:pt x="45" y="236"/>
                  <a:pt x="45" y="236"/>
                </a:cubicBezTo>
                <a:cubicBezTo>
                  <a:pt x="589" y="236"/>
                  <a:pt x="589" y="236"/>
                  <a:pt x="589" y="236"/>
                </a:cubicBezTo>
                <a:lnTo>
                  <a:pt x="589" y="545"/>
                </a:lnTo>
                <a:close/>
                <a:moveTo>
                  <a:pt x="589" y="191"/>
                </a:moveTo>
                <a:lnTo>
                  <a:pt x="589" y="191"/>
                </a:lnTo>
                <a:cubicBezTo>
                  <a:pt x="45" y="191"/>
                  <a:pt x="45" y="191"/>
                  <a:pt x="45" y="191"/>
                </a:cubicBezTo>
                <a:cubicBezTo>
                  <a:pt x="45" y="73"/>
                  <a:pt x="45" y="73"/>
                  <a:pt x="45" y="73"/>
                </a:cubicBezTo>
                <a:cubicBezTo>
                  <a:pt x="45" y="59"/>
                  <a:pt x="59" y="44"/>
                  <a:pt x="89" y="44"/>
                </a:cubicBezTo>
                <a:cubicBezTo>
                  <a:pt x="207" y="44"/>
                  <a:pt x="207" y="44"/>
                  <a:pt x="207" y="44"/>
                </a:cubicBezTo>
                <a:cubicBezTo>
                  <a:pt x="221" y="44"/>
                  <a:pt x="236" y="59"/>
                  <a:pt x="236" y="73"/>
                </a:cubicBezTo>
                <a:cubicBezTo>
                  <a:pt x="236" y="118"/>
                  <a:pt x="236" y="118"/>
                  <a:pt x="236" y="118"/>
                </a:cubicBezTo>
                <a:cubicBezTo>
                  <a:pt x="560" y="118"/>
                  <a:pt x="560" y="118"/>
                  <a:pt x="560" y="118"/>
                </a:cubicBezTo>
                <a:cubicBezTo>
                  <a:pt x="575" y="118"/>
                  <a:pt x="589" y="132"/>
                  <a:pt x="589" y="162"/>
                </a:cubicBezTo>
                <a:lnTo>
                  <a:pt x="589" y="191"/>
                </a:lnTo>
                <a:close/>
              </a:path>
            </a:pathLst>
          </a:custGeom>
          <a:solidFill>
            <a:schemeClr val="accent2"/>
          </a:solidFill>
          <a:ln>
            <a:noFill/>
          </a:ln>
          <a:effectLst/>
          <a:extLst/>
        </p:spPr>
        <p:txBody>
          <a:bodyPr wrap="none" lIns="91408" tIns="45704" rIns="91408" bIns="45704" anchor="ctr"/>
          <a:lstStyle/>
          <a:p>
            <a:endParaRPr lang="en-US" sz="2700"/>
          </a:p>
        </p:txBody>
      </p:sp>
      <p:sp>
        <p:nvSpPr>
          <p:cNvPr id="48" name="Freeform 207"/>
          <p:cNvSpPr>
            <a:spLocks noChangeArrowheads="1"/>
          </p:cNvSpPr>
          <p:nvPr/>
        </p:nvSpPr>
        <p:spPr bwMode="auto">
          <a:xfrm>
            <a:off x="5779528" y="2316956"/>
            <a:ext cx="381580" cy="410539"/>
          </a:xfrm>
          <a:custGeom>
            <a:avLst/>
            <a:gdLst>
              <a:gd name="T0" fmla="*/ 185834 w 590"/>
              <a:gd name="T1" fmla="*/ 0 h 634"/>
              <a:gd name="T2" fmla="*/ 185834 w 590"/>
              <a:gd name="T3" fmla="*/ 0 h 634"/>
              <a:gd name="T4" fmla="*/ 32053 w 590"/>
              <a:gd name="T5" fmla="*/ 0 h 634"/>
              <a:gd name="T6" fmla="*/ 0 w 590"/>
              <a:gd name="T7" fmla="*/ 26322 h 634"/>
              <a:gd name="T8" fmla="*/ 0 w 590"/>
              <a:gd name="T9" fmla="*/ 196511 h 634"/>
              <a:gd name="T10" fmla="*/ 32053 w 590"/>
              <a:gd name="T11" fmla="*/ 228241 h 634"/>
              <a:gd name="T12" fmla="*/ 185834 w 590"/>
              <a:gd name="T13" fmla="*/ 228241 h 634"/>
              <a:gd name="T14" fmla="*/ 212125 w 590"/>
              <a:gd name="T15" fmla="*/ 196511 h 634"/>
              <a:gd name="T16" fmla="*/ 212125 w 590"/>
              <a:gd name="T17" fmla="*/ 26322 h 634"/>
              <a:gd name="T18" fmla="*/ 185834 w 590"/>
              <a:gd name="T19" fmla="*/ 0 h 634"/>
              <a:gd name="T20" fmla="*/ 32053 w 590"/>
              <a:gd name="T21" fmla="*/ 15865 h 634"/>
              <a:gd name="T22" fmla="*/ 32053 w 590"/>
              <a:gd name="T23" fmla="*/ 15865 h 634"/>
              <a:gd name="T24" fmla="*/ 185834 w 590"/>
              <a:gd name="T25" fmla="*/ 15865 h 634"/>
              <a:gd name="T26" fmla="*/ 190876 w 590"/>
              <a:gd name="T27" fmla="*/ 15865 h 634"/>
              <a:gd name="T28" fmla="*/ 164586 w 590"/>
              <a:gd name="T29" fmla="*/ 42547 h 634"/>
              <a:gd name="T30" fmla="*/ 53301 w 590"/>
              <a:gd name="T31" fmla="*/ 42547 h 634"/>
              <a:gd name="T32" fmla="*/ 21249 w 590"/>
              <a:gd name="T33" fmla="*/ 15865 h 634"/>
              <a:gd name="T34" fmla="*/ 32053 w 590"/>
              <a:gd name="T35" fmla="*/ 15865 h 634"/>
              <a:gd name="T36" fmla="*/ 201681 w 590"/>
              <a:gd name="T37" fmla="*/ 196511 h 634"/>
              <a:gd name="T38" fmla="*/ 201681 w 590"/>
              <a:gd name="T39" fmla="*/ 196511 h 634"/>
              <a:gd name="T40" fmla="*/ 185834 w 590"/>
              <a:gd name="T41" fmla="*/ 212376 h 634"/>
              <a:gd name="T42" fmla="*/ 32053 w 590"/>
              <a:gd name="T43" fmla="*/ 212376 h 634"/>
              <a:gd name="T44" fmla="*/ 15846 w 590"/>
              <a:gd name="T45" fmla="*/ 196511 h 634"/>
              <a:gd name="T46" fmla="*/ 15846 w 590"/>
              <a:gd name="T47" fmla="*/ 32091 h 634"/>
              <a:gd name="T48" fmla="*/ 42497 w 590"/>
              <a:gd name="T49" fmla="*/ 58412 h 634"/>
              <a:gd name="T50" fmla="*/ 169628 w 590"/>
              <a:gd name="T51" fmla="*/ 58412 h 634"/>
              <a:gd name="T52" fmla="*/ 201681 w 590"/>
              <a:gd name="T53" fmla="*/ 32091 h 634"/>
              <a:gd name="T54" fmla="*/ 201681 w 590"/>
              <a:gd name="T55" fmla="*/ 196511 h 6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90" h="634">
                <a:moveTo>
                  <a:pt x="516" y="0"/>
                </a:moveTo>
                <a:lnTo>
                  <a:pt x="516" y="0"/>
                </a:lnTo>
                <a:cubicBezTo>
                  <a:pt x="89" y="0"/>
                  <a:pt x="89" y="0"/>
                  <a:pt x="89" y="0"/>
                </a:cubicBezTo>
                <a:cubicBezTo>
                  <a:pt x="44" y="0"/>
                  <a:pt x="0" y="30"/>
                  <a:pt x="0" y="73"/>
                </a:cubicBezTo>
                <a:cubicBezTo>
                  <a:pt x="0" y="545"/>
                  <a:pt x="0" y="545"/>
                  <a:pt x="0" y="545"/>
                </a:cubicBezTo>
                <a:cubicBezTo>
                  <a:pt x="0" y="589"/>
                  <a:pt x="44" y="633"/>
                  <a:pt x="89" y="633"/>
                </a:cubicBezTo>
                <a:cubicBezTo>
                  <a:pt x="516" y="633"/>
                  <a:pt x="516" y="633"/>
                  <a:pt x="516" y="633"/>
                </a:cubicBezTo>
                <a:cubicBezTo>
                  <a:pt x="560" y="633"/>
                  <a:pt x="589" y="589"/>
                  <a:pt x="589" y="545"/>
                </a:cubicBezTo>
                <a:cubicBezTo>
                  <a:pt x="589" y="73"/>
                  <a:pt x="589" y="73"/>
                  <a:pt x="589" y="73"/>
                </a:cubicBezTo>
                <a:cubicBezTo>
                  <a:pt x="589" y="30"/>
                  <a:pt x="560" y="0"/>
                  <a:pt x="516" y="0"/>
                </a:cubicBezTo>
                <a:close/>
                <a:moveTo>
                  <a:pt x="89" y="44"/>
                </a:moveTo>
                <a:lnTo>
                  <a:pt x="89" y="44"/>
                </a:lnTo>
                <a:cubicBezTo>
                  <a:pt x="516" y="44"/>
                  <a:pt x="516" y="44"/>
                  <a:pt x="516" y="44"/>
                </a:cubicBezTo>
                <a:cubicBezTo>
                  <a:pt x="530" y="44"/>
                  <a:pt x="530" y="44"/>
                  <a:pt x="530" y="44"/>
                </a:cubicBezTo>
                <a:cubicBezTo>
                  <a:pt x="457" y="118"/>
                  <a:pt x="457" y="118"/>
                  <a:pt x="457" y="118"/>
                </a:cubicBezTo>
                <a:cubicBezTo>
                  <a:pt x="148" y="118"/>
                  <a:pt x="148" y="118"/>
                  <a:pt x="148" y="118"/>
                </a:cubicBezTo>
                <a:cubicBezTo>
                  <a:pt x="59" y="44"/>
                  <a:pt x="59" y="44"/>
                  <a:pt x="59" y="44"/>
                </a:cubicBezTo>
                <a:cubicBezTo>
                  <a:pt x="74" y="44"/>
                  <a:pt x="74" y="44"/>
                  <a:pt x="89" y="44"/>
                </a:cubicBezTo>
                <a:close/>
                <a:moveTo>
                  <a:pt x="560" y="545"/>
                </a:moveTo>
                <a:lnTo>
                  <a:pt x="560" y="545"/>
                </a:lnTo>
                <a:cubicBezTo>
                  <a:pt x="560" y="574"/>
                  <a:pt x="530" y="589"/>
                  <a:pt x="516" y="589"/>
                </a:cubicBezTo>
                <a:cubicBezTo>
                  <a:pt x="89" y="589"/>
                  <a:pt x="89" y="589"/>
                  <a:pt x="89" y="589"/>
                </a:cubicBezTo>
                <a:cubicBezTo>
                  <a:pt x="59" y="589"/>
                  <a:pt x="44" y="574"/>
                  <a:pt x="44" y="545"/>
                </a:cubicBezTo>
                <a:cubicBezTo>
                  <a:pt x="44" y="89"/>
                  <a:pt x="44" y="89"/>
                  <a:pt x="44" y="89"/>
                </a:cubicBezTo>
                <a:cubicBezTo>
                  <a:pt x="118" y="162"/>
                  <a:pt x="118" y="162"/>
                  <a:pt x="118" y="162"/>
                </a:cubicBezTo>
                <a:cubicBezTo>
                  <a:pt x="471" y="162"/>
                  <a:pt x="471" y="162"/>
                  <a:pt x="471" y="162"/>
                </a:cubicBezTo>
                <a:cubicBezTo>
                  <a:pt x="560" y="89"/>
                  <a:pt x="560" y="89"/>
                  <a:pt x="560" y="89"/>
                </a:cubicBezTo>
                <a:lnTo>
                  <a:pt x="560" y="545"/>
                </a:lnTo>
                <a:close/>
              </a:path>
            </a:pathLst>
          </a:custGeom>
          <a:solidFill>
            <a:schemeClr val="accent2"/>
          </a:solidFill>
          <a:ln>
            <a:noFill/>
          </a:ln>
          <a:effectLst/>
          <a:extLst/>
        </p:spPr>
        <p:txBody>
          <a:bodyPr wrap="none" lIns="91408" tIns="45704" rIns="91408" bIns="45704" anchor="ctr"/>
          <a:lstStyle/>
          <a:p>
            <a:endParaRPr lang="en-US" sz="2700"/>
          </a:p>
        </p:txBody>
      </p:sp>
      <p:sp>
        <p:nvSpPr>
          <p:cNvPr id="49" name="Freeform 208"/>
          <p:cNvSpPr>
            <a:spLocks noChangeArrowheads="1"/>
          </p:cNvSpPr>
          <p:nvPr/>
        </p:nvSpPr>
        <p:spPr bwMode="auto">
          <a:xfrm>
            <a:off x="5123689" y="2345916"/>
            <a:ext cx="371358" cy="373063"/>
          </a:xfrm>
          <a:custGeom>
            <a:avLst/>
            <a:gdLst>
              <a:gd name="T0" fmla="*/ 195644 w 575"/>
              <a:gd name="T1" fmla="*/ 79703 h 576"/>
              <a:gd name="T2" fmla="*/ 195644 w 575"/>
              <a:gd name="T3" fmla="*/ 79703 h 576"/>
              <a:gd name="T4" fmla="*/ 95305 w 575"/>
              <a:gd name="T5" fmla="*/ 175276 h 576"/>
              <a:gd name="T6" fmla="*/ 31648 w 575"/>
              <a:gd name="T7" fmla="*/ 175276 h 576"/>
              <a:gd name="T8" fmla="*/ 31648 w 575"/>
              <a:gd name="T9" fmla="*/ 116850 h 576"/>
              <a:gd name="T10" fmla="*/ 121558 w 575"/>
              <a:gd name="T11" fmla="*/ 26688 h 576"/>
              <a:gd name="T12" fmla="*/ 163996 w 575"/>
              <a:gd name="T13" fmla="*/ 26688 h 576"/>
              <a:gd name="T14" fmla="*/ 163996 w 575"/>
              <a:gd name="T15" fmla="*/ 69245 h 576"/>
              <a:gd name="T16" fmla="*/ 74086 w 575"/>
              <a:gd name="T17" fmla="*/ 159407 h 576"/>
              <a:gd name="T18" fmla="*/ 52867 w 575"/>
              <a:gd name="T19" fmla="*/ 159407 h 576"/>
              <a:gd name="T20" fmla="*/ 52867 w 575"/>
              <a:gd name="T21" fmla="*/ 138129 h 576"/>
              <a:gd name="T22" fmla="*/ 131988 w 575"/>
              <a:gd name="T23" fmla="*/ 58425 h 576"/>
              <a:gd name="T24" fmla="*/ 121558 w 575"/>
              <a:gd name="T25" fmla="*/ 47966 h 576"/>
              <a:gd name="T26" fmla="*/ 42078 w 575"/>
              <a:gd name="T27" fmla="*/ 127670 h 576"/>
              <a:gd name="T28" fmla="*/ 42078 w 575"/>
              <a:gd name="T29" fmla="*/ 164817 h 576"/>
              <a:gd name="T30" fmla="*/ 84515 w 575"/>
              <a:gd name="T31" fmla="*/ 164817 h 576"/>
              <a:gd name="T32" fmla="*/ 174425 w 575"/>
              <a:gd name="T33" fmla="*/ 79703 h 576"/>
              <a:gd name="T34" fmla="*/ 174425 w 575"/>
              <a:gd name="T35" fmla="*/ 16229 h 576"/>
              <a:gd name="T36" fmla="*/ 116523 w 575"/>
              <a:gd name="T37" fmla="*/ 16229 h 576"/>
              <a:gd name="T38" fmla="*/ 20859 w 575"/>
              <a:gd name="T39" fmla="*/ 111441 h 576"/>
              <a:gd name="T40" fmla="*/ 20859 w 575"/>
              <a:gd name="T41" fmla="*/ 111441 h 576"/>
              <a:gd name="T42" fmla="*/ 20859 w 575"/>
              <a:gd name="T43" fmla="*/ 186095 h 576"/>
              <a:gd name="T44" fmla="*/ 100340 w 575"/>
              <a:gd name="T45" fmla="*/ 191144 h 576"/>
              <a:gd name="T46" fmla="*/ 100340 w 575"/>
              <a:gd name="T47" fmla="*/ 191144 h 576"/>
              <a:gd name="T48" fmla="*/ 206433 w 575"/>
              <a:gd name="T49" fmla="*/ 85113 h 576"/>
              <a:gd name="T50" fmla="*/ 195644 w 575"/>
              <a:gd name="T51" fmla="*/ 79703 h 5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5" h="576">
                <a:moveTo>
                  <a:pt x="544" y="221"/>
                </a:moveTo>
                <a:lnTo>
                  <a:pt x="544" y="221"/>
                </a:lnTo>
                <a:cubicBezTo>
                  <a:pt x="265" y="486"/>
                  <a:pt x="265" y="486"/>
                  <a:pt x="265" y="486"/>
                </a:cubicBezTo>
                <a:cubicBezTo>
                  <a:pt x="220" y="530"/>
                  <a:pt x="147" y="530"/>
                  <a:pt x="88" y="486"/>
                </a:cubicBezTo>
                <a:cubicBezTo>
                  <a:pt x="44" y="442"/>
                  <a:pt x="44" y="368"/>
                  <a:pt x="88" y="324"/>
                </a:cubicBezTo>
                <a:cubicBezTo>
                  <a:pt x="338" y="74"/>
                  <a:pt x="338" y="74"/>
                  <a:pt x="338" y="74"/>
                </a:cubicBezTo>
                <a:cubicBezTo>
                  <a:pt x="383" y="45"/>
                  <a:pt x="426" y="45"/>
                  <a:pt x="456" y="74"/>
                </a:cubicBezTo>
                <a:cubicBezTo>
                  <a:pt x="485" y="103"/>
                  <a:pt x="485" y="162"/>
                  <a:pt x="456" y="192"/>
                </a:cubicBezTo>
                <a:cubicBezTo>
                  <a:pt x="206" y="442"/>
                  <a:pt x="206" y="442"/>
                  <a:pt x="206" y="442"/>
                </a:cubicBezTo>
                <a:cubicBezTo>
                  <a:pt x="191" y="457"/>
                  <a:pt x="162" y="457"/>
                  <a:pt x="147" y="442"/>
                </a:cubicBezTo>
                <a:cubicBezTo>
                  <a:pt x="132" y="427"/>
                  <a:pt x="132" y="398"/>
                  <a:pt x="147" y="383"/>
                </a:cubicBezTo>
                <a:cubicBezTo>
                  <a:pt x="367" y="162"/>
                  <a:pt x="367" y="162"/>
                  <a:pt x="367" y="162"/>
                </a:cubicBezTo>
                <a:cubicBezTo>
                  <a:pt x="338" y="133"/>
                  <a:pt x="338" y="133"/>
                  <a:pt x="338" y="133"/>
                </a:cubicBezTo>
                <a:cubicBezTo>
                  <a:pt x="117" y="354"/>
                  <a:pt x="117" y="354"/>
                  <a:pt x="117" y="354"/>
                </a:cubicBezTo>
                <a:cubicBezTo>
                  <a:pt x="88" y="383"/>
                  <a:pt x="88" y="427"/>
                  <a:pt x="117" y="457"/>
                </a:cubicBezTo>
                <a:cubicBezTo>
                  <a:pt x="147" y="501"/>
                  <a:pt x="206" y="501"/>
                  <a:pt x="235" y="457"/>
                </a:cubicBezTo>
                <a:cubicBezTo>
                  <a:pt x="485" y="221"/>
                  <a:pt x="485" y="221"/>
                  <a:pt x="485" y="221"/>
                </a:cubicBezTo>
                <a:cubicBezTo>
                  <a:pt x="530" y="162"/>
                  <a:pt x="530" y="88"/>
                  <a:pt x="485" y="45"/>
                </a:cubicBezTo>
                <a:cubicBezTo>
                  <a:pt x="441" y="0"/>
                  <a:pt x="367" y="0"/>
                  <a:pt x="324" y="45"/>
                </a:cubicBezTo>
                <a:cubicBezTo>
                  <a:pt x="58" y="309"/>
                  <a:pt x="58" y="309"/>
                  <a:pt x="58" y="309"/>
                </a:cubicBezTo>
                <a:cubicBezTo>
                  <a:pt x="0" y="368"/>
                  <a:pt x="14" y="457"/>
                  <a:pt x="58" y="516"/>
                </a:cubicBezTo>
                <a:cubicBezTo>
                  <a:pt x="117" y="575"/>
                  <a:pt x="206" y="575"/>
                  <a:pt x="279" y="530"/>
                </a:cubicBezTo>
                <a:cubicBezTo>
                  <a:pt x="574" y="236"/>
                  <a:pt x="574" y="236"/>
                  <a:pt x="574" y="236"/>
                </a:cubicBezTo>
                <a:lnTo>
                  <a:pt x="544" y="221"/>
                </a:lnTo>
              </a:path>
            </a:pathLst>
          </a:custGeom>
          <a:solidFill>
            <a:schemeClr val="accent2"/>
          </a:solidFill>
          <a:ln>
            <a:noFill/>
          </a:ln>
          <a:effectLst/>
          <a:extLst/>
        </p:spPr>
        <p:txBody>
          <a:bodyPr wrap="none" lIns="91408" tIns="45704" rIns="91408" bIns="45704" anchor="ctr"/>
          <a:lstStyle/>
          <a:p>
            <a:endParaRPr lang="en-US" sz="2700"/>
          </a:p>
        </p:txBody>
      </p:sp>
      <p:sp>
        <p:nvSpPr>
          <p:cNvPr id="50" name="Freeform 209"/>
          <p:cNvSpPr>
            <a:spLocks noChangeArrowheads="1"/>
          </p:cNvSpPr>
          <p:nvPr/>
        </p:nvSpPr>
        <p:spPr bwMode="auto">
          <a:xfrm>
            <a:off x="4553025" y="2316956"/>
            <a:ext cx="201010" cy="410539"/>
          </a:xfrm>
          <a:custGeom>
            <a:avLst/>
            <a:gdLst>
              <a:gd name="T0" fmla="*/ 101102 w 310"/>
              <a:gd name="T1" fmla="*/ 26322 h 634"/>
              <a:gd name="T2" fmla="*/ 101102 w 310"/>
              <a:gd name="T3" fmla="*/ 26322 h 634"/>
              <a:gd name="T4" fmla="*/ 101102 w 310"/>
              <a:gd name="T5" fmla="*/ 169829 h 634"/>
              <a:gd name="T6" fmla="*/ 58495 w 310"/>
              <a:gd name="T7" fmla="*/ 212376 h 634"/>
              <a:gd name="T8" fmla="*/ 16248 w 310"/>
              <a:gd name="T9" fmla="*/ 169829 h 634"/>
              <a:gd name="T10" fmla="*/ 16248 w 310"/>
              <a:gd name="T11" fmla="*/ 42547 h 634"/>
              <a:gd name="T12" fmla="*/ 42607 w 310"/>
              <a:gd name="T13" fmla="*/ 15865 h 634"/>
              <a:gd name="T14" fmla="*/ 69327 w 310"/>
              <a:gd name="T15" fmla="*/ 42547 h 634"/>
              <a:gd name="T16" fmla="*/ 69327 w 310"/>
              <a:gd name="T17" fmla="*/ 169829 h 634"/>
              <a:gd name="T18" fmla="*/ 58495 w 310"/>
              <a:gd name="T19" fmla="*/ 185694 h 634"/>
              <a:gd name="T20" fmla="*/ 42607 w 310"/>
              <a:gd name="T21" fmla="*/ 169829 h 634"/>
              <a:gd name="T22" fmla="*/ 42607 w 310"/>
              <a:gd name="T23" fmla="*/ 58412 h 634"/>
              <a:gd name="T24" fmla="*/ 26720 w 310"/>
              <a:gd name="T25" fmla="*/ 58412 h 634"/>
              <a:gd name="T26" fmla="*/ 26720 w 310"/>
              <a:gd name="T27" fmla="*/ 169829 h 634"/>
              <a:gd name="T28" fmla="*/ 58495 w 310"/>
              <a:gd name="T29" fmla="*/ 196511 h 634"/>
              <a:gd name="T30" fmla="*/ 85214 w 310"/>
              <a:gd name="T31" fmla="*/ 169829 h 634"/>
              <a:gd name="T32" fmla="*/ 85214 w 310"/>
              <a:gd name="T33" fmla="*/ 42547 h 634"/>
              <a:gd name="T34" fmla="*/ 42607 w 310"/>
              <a:gd name="T35" fmla="*/ 0 h 634"/>
              <a:gd name="T36" fmla="*/ 0 w 310"/>
              <a:gd name="T37" fmla="*/ 42547 h 634"/>
              <a:gd name="T38" fmla="*/ 0 w 310"/>
              <a:gd name="T39" fmla="*/ 175237 h 634"/>
              <a:gd name="T40" fmla="*/ 58495 w 310"/>
              <a:gd name="T41" fmla="*/ 228241 h 634"/>
              <a:gd name="T42" fmla="*/ 111573 w 310"/>
              <a:gd name="T43" fmla="*/ 175237 h 634"/>
              <a:gd name="T44" fmla="*/ 111573 w 310"/>
              <a:gd name="T45" fmla="*/ 26322 h 634"/>
              <a:gd name="T46" fmla="*/ 101102 w 310"/>
              <a:gd name="T47" fmla="*/ 26322 h 6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0" h="634">
                <a:moveTo>
                  <a:pt x="280" y="73"/>
                </a:moveTo>
                <a:lnTo>
                  <a:pt x="280" y="73"/>
                </a:lnTo>
                <a:cubicBezTo>
                  <a:pt x="280" y="471"/>
                  <a:pt x="280" y="471"/>
                  <a:pt x="280" y="471"/>
                </a:cubicBezTo>
                <a:cubicBezTo>
                  <a:pt x="280" y="530"/>
                  <a:pt x="221" y="589"/>
                  <a:pt x="162" y="589"/>
                </a:cubicBezTo>
                <a:cubicBezTo>
                  <a:pt x="89" y="589"/>
                  <a:pt x="45" y="530"/>
                  <a:pt x="45" y="471"/>
                </a:cubicBezTo>
                <a:cubicBezTo>
                  <a:pt x="45" y="118"/>
                  <a:pt x="45" y="118"/>
                  <a:pt x="45" y="118"/>
                </a:cubicBezTo>
                <a:cubicBezTo>
                  <a:pt x="45" y="73"/>
                  <a:pt x="74" y="44"/>
                  <a:pt x="118" y="44"/>
                </a:cubicBezTo>
                <a:cubicBezTo>
                  <a:pt x="162" y="44"/>
                  <a:pt x="192" y="73"/>
                  <a:pt x="192" y="118"/>
                </a:cubicBezTo>
                <a:cubicBezTo>
                  <a:pt x="192" y="471"/>
                  <a:pt x="192" y="471"/>
                  <a:pt x="192" y="471"/>
                </a:cubicBezTo>
                <a:cubicBezTo>
                  <a:pt x="192" y="486"/>
                  <a:pt x="177" y="515"/>
                  <a:pt x="162" y="515"/>
                </a:cubicBezTo>
                <a:cubicBezTo>
                  <a:pt x="133" y="515"/>
                  <a:pt x="118" y="486"/>
                  <a:pt x="118" y="471"/>
                </a:cubicBezTo>
                <a:cubicBezTo>
                  <a:pt x="118" y="162"/>
                  <a:pt x="118" y="162"/>
                  <a:pt x="118" y="162"/>
                </a:cubicBezTo>
                <a:cubicBezTo>
                  <a:pt x="74" y="162"/>
                  <a:pt x="74" y="162"/>
                  <a:pt x="74" y="162"/>
                </a:cubicBezTo>
                <a:cubicBezTo>
                  <a:pt x="74" y="471"/>
                  <a:pt x="74" y="471"/>
                  <a:pt x="74" y="471"/>
                </a:cubicBezTo>
                <a:cubicBezTo>
                  <a:pt x="74" y="515"/>
                  <a:pt x="118" y="545"/>
                  <a:pt x="162" y="545"/>
                </a:cubicBezTo>
                <a:cubicBezTo>
                  <a:pt x="207" y="545"/>
                  <a:pt x="236" y="515"/>
                  <a:pt x="236" y="471"/>
                </a:cubicBezTo>
                <a:cubicBezTo>
                  <a:pt x="236" y="118"/>
                  <a:pt x="236" y="118"/>
                  <a:pt x="236" y="118"/>
                </a:cubicBezTo>
                <a:cubicBezTo>
                  <a:pt x="236" y="59"/>
                  <a:pt x="177" y="0"/>
                  <a:pt x="118" y="0"/>
                </a:cubicBezTo>
                <a:cubicBezTo>
                  <a:pt x="59" y="0"/>
                  <a:pt x="0" y="59"/>
                  <a:pt x="0" y="118"/>
                </a:cubicBezTo>
                <a:cubicBezTo>
                  <a:pt x="0" y="486"/>
                  <a:pt x="0" y="486"/>
                  <a:pt x="0" y="486"/>
                </a:cubicBezTo>
                <a:cubicBezTo>
                  <a:pt x="15" y="574"/>
                  <a:pt x="74" y="633"/>
                  <a:pt x="162" y="633"/>
                </a:cubicBezTo>
                <a:cubicBezTo>
                  <a:pt x="236" y="633"/>
                  <a:pt x="309" y="574"/>
                  <a:pt x="309" y="486"/>
                </a:cubicBezTo>
                <a:cubicBezTo>
                  <a:pt x="309" y="73"/>
                  <a:pt x="309" y="73"/>
                  <a:pt x="309" y="73"/>
                </a:cubicBezTo>
                <a:lnTo>
                  <a:pt x="280" y="73"/>
                </a:lnTo>
              </a:path>
            </a:pathLst>
          </a:custGeom>
          <a:solidFill>
            <a:schemeClr val="accent2"/>
          </a:solidFill>
          <a:ln>
            <a:noFill/>
          </a:ln>
          <a:effectLst/>
          <a:extLst/>
        </p:spPr>
        <p:txBody>
          <a:bodyPr wrap="none" lIns="91408" tIns="45704" rIns="91408" bIns="45704" anchor="ctr"/>
          <a:lstStyle/>
          <a:p>
            <a:endParaRPr lang="en-US" sz="2700"/>
          </a:p>
        </p:txBody>
      </p:sp>
      <p:sp>
        <p:nvSpPr>
          <p:cNvPr id="51" name="Freeform 210"/>
          <p:cNvSpPr>
            <a:spLocks noChangeArrowheads="1"/>
          </p:cNvSpPr>
          <p:nvPr/>
        </p:nvSpPr>
        <p:spPr bwMode="auto">
          <a:xfrm>
            <a:off x="3801791" y="2328881"/>
            <a:ext cx="381580" cy="381580"/>
          </a:xfrm>
          <a:custGeom>
            <a:avLst/>
            <a:gdLst>
              <a:gd name="T0" fmla="*/ 164586 w 590"/>
              <a:gd name="T1" fmla="*/ 148626 h 589"/>
              <a:gd name="T2" fmla="*/ 201681 w 590"/>
              <a:gd name="T3" fmla="*/ 116880 h 589"/>
              <a:gd name="T4" fmla="*/ 180432 w 590"/>
              <a:gd name="T5" fmla="*/ 116880 h 589"/>
              <a:gd name="T6" fmla="*/ 100840 w 590"/>
              <a:gd name="T7" fmla="*/ 37156 h 589"/>
              <a:gd name="T8" fmla="*/ 100840 w 590"/>
              <a:gd name="T9" fmla="*/ 0 h 589"/>
              <a:gd name="T10" fmla="*/ 0 w 590"/>
              <a:gd name="T11" fmla="*/ 100647 h 589"/>
              <a:gd name="T12" fmla="*/ 37095 w 590"/>
              <a:gd name="T13" fmla="*/ 100647 h 589"/>
              <a:gd name="T14" fmla="*/ 116687 w 590"/>
              <a:gd name="T15" fmla="*/ 180371 h 589"/>
              <a:gd name="T16" fmla="*/ 116687 w 590"/>
              <a:gd name="T17" fmla="*/ 201655 h 589"/>
              <a:gd name="T18" fmla="*/ 148379 w 590"/>
              <a:gd name="T19" fmla="*/ 164498 h 589"/>
              <a:gd name="T20" fmla="*/ 206723 w 590"/>
              <a:gd name="T21" fmla="*/ 212116 h 589"/>
              <a:gd name="T22" fmla="*/ 212125 w 590"/>
              <a:gd name="T23" fmla="*/ 207066 h 589"/>
              <a:gd name="T24" fmla="*/ 164586 w 590"/>
              <a:gd name="T25" fmla="*/ 148626 h 589"/>
              <a:gd name="T26" fmla="*/ 127131 w 590"/>
              <a:gd name="T27" fmla="*/ 169909 h 589"/>
              <a:gd name="T28" fmla="*/ 47899 w 590"/>
              <a:gd name="T29" fmla="*/ 90185 h 589"/>
              <a:gd name="T30" fmla="*/ 90396 w 590"/>
              <a:gd name="T31" fmla="*/ 47618 h 589"/>
              <a:gd name="T32" fmla="*/ 169628 w 590"/>
              <a:gd name="T33" fmla="*/ 127342 h 589"/>
              <a:gd name="T34" fmla="*/ 127131 w 590"/>
              <a:gd name="T35" fmla="*/ 169909 h 5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90" h="589">
                <a:moveTo>
                  <a:pt x="457" y="412"/>
                </a:moveTo>
                <a:lnTo>
                  <a:pt x="560" y="324"/>
                </a:lnTo>
                <a:lnTo>
                  <a:pt x="501" y="324"/>
                </a:lnTo>
                <a:lnTo>
                  <a:pt x="280" y="103"/>
                </a:lnTo>
                <a:lnTo>
                  <a:pt x="280" y="0"/>
                </a:lnTo>
                <a:lnTo>
                  <a:pt x="0" y="279"/>
                </a:lnTo>
                <a:lnTo>
                  <a:pt x="103" y="279"/>
                </a:lnTo>
                <a:lnTo>
                  <a:pt x="324" y="500"/>
                </a:lnTo>
                <a:lnTo>
                  <a:pt x="324" y="559"/>
                </a:lnTo>
                <a:lnTo>
                  <a:pt x="412" y="456"/>
                </a:lnTo>
                <a:lnTo>
                  <a:pt x="574" y="588"/>
                </a:lnTo>
                <a:lnTo>
                  <a:pt x="589" y="574"/>
                </a:lnTo>
                <a:lnTo>
                  <a:pt x="457" y="412"/>
                </a:lnTo>
                <a:close/>
                <a:moveTo>
                  <a:pt x="353" y="471"/>
                </a:moveTo>
                <a:lnTo>
                  <a:pt x="133" y="250"/>
                </a:lnTo>
                <a:lnTo>
                  <a:pt x="251" y="132"/>
                </a:lnTo>
                <a:lnTo>
                  <a:pt x="471" y="353"/>
                </a:lnTo>
                <a:lnTo>
                  <a:pt x="353" y="471"/>
                </a:lnTo>
                <a:close/>
              </a:path>
            </a:pathLst>
          </a:custGeom>
          <a:solidFill>
            <a:schemeClr val="accent2"/>
          </a:solidFill>
          <a:ln>
            <a:noFill/>
          </a:ln>
          <a:effectLst/>
          <a:extLst/>
        </p:spPr>
        <p:txBody>
          <a:bodyPr wrap="none" lIns="91408" tIns="45704" rIns="91408" bIns="45704" anchor="ctr"/>
          <a:lstStyle/>
          <a:p>
            <a:endParaRPr lang="en-US" sz="2700"/>
          </a:p>
        </p:txBody>
      </p:sp>
      <p:sp>
        <p:nvSpPr>
          <p:cNvPr id="52" name="Freeform 211"/>
          <p:cNvSpPr>
            <a:spLocks noChangeArrowheads="1"/>
          </p:cNvSpPr>
          <p:nvPr/>
        </p:nvSpPr>
        <p:spPr bwMode="auto">
          <a:xfrm>
            <a:off x="3116992" y="2356136"/>
            <a:ext cx="410537" cy="391800"/>
          </a:xfrm>
          <a:custGeom>
            <a:avLst/>
            <a:gdLst>
              <a:gd name="T0" fmla="*/ 223201 w 634"/>
              <a:gd name="T1" fmla="*/ 5057 h 604"/>
              <a:gd name="T2" fmla="*/ 223201 w 634"/>
              <a:gd name="T3" fmla="*/ 5057 h 604"/>
              <a:gd name="T4" fmla="*/ 191109 w 634"/>
              <a:gd name="T5" fmla="*/ 5057 h 604"/>
              <a:gd name="T6" fmla="*/ 69232 w 634"/>
              <a:gd name="T7" fmla="*/ 127505 h 604"/>
              <a:gd name="T8" fmla="*/ 26683 w 634"/>
              <a:gd name="T9" fmla="*/ 159653 h 604"/>
              <a:gd name="T10" fmla="*/ 0 w 634"/>
              <a:gd name="T11" fmla="*/ 175546 h 604"/>
              <a:gd name="T12" fmla="*/ 90506 w 634"/>
              <a:gd name="T13" fmla="*/ 180964 h 604"/>
              <a:gd name="T14" fmla="*/ 100963 w 634"/>
              <a:gd name="T15" fmla="*/ 154235 h 604"/>
              <a:gd name="T16" fmla="*/ 223201 w 634"/>
              <a:gd name="T17" fmla="*/ 37204 h 604"/>
              <a:gd name="T18" fmla="*/ 223201 w 634"/>
              <a:gd name="T19" fmla="*/ 5057 h 604"/>
              <a:gd name="T20" fmla="*/ 85098 w 634"/>
              <a:gd name="T21" fmla="*/ 175546 h 604"/>
              <a:gd name="T22" fmla="*/ 85098 w 634"/>
              <a:gd name="T23" fmla="*/ 175546 h 604"/>
              <a:gd name="T24" fmla="*/ 26683 w 634"/>
              <a:gd name="T25" fmla="*/ 180964 h 604"/>
              <a:gd name="T26" fmla="*/ 37140 w 634"/>
              <a:gd name="T27" fmla="*/ 164710 h 604"/>
              <a:gd name="T28" fmla="*/ 79689 w 634"/>
              <a:gd name="T29" fmla="*/ 138342 h 604"/>
              <a:gd name="T30" fmla="*/ 90506 w 634"/>
              <a:gd name="T31" fmla="*/ 148817 h 604"/>
              <a:gd name="T32" fmla="*/ 85098 w 634"/>
              <a:gd name="T33" fmla="*/ 175546 h 604"/>
              <a:gd name="T34" fmla="*/ 95555 w 634"/>
              <a:gd name="T35" fmla="*/ 138342 h 604"/>
              <a:gd name="T36" fmla="*/ 95555 w 634"/>
              <a:gd name="T37" fmla="*/ 138342 h 604"/>
              <a:gd name="T38" fmla="*/ 90506 w 634"/>
              <a:gd name="T39" fmla="*/ 127505 h 604"/>
              <a:gd name="T40" fmla="*/ 100963 w 634"/>
              <a:gd name="T41" fmla="*/ 111612 h 604"/>
              <a:gd name="T42" fmla="*/ 111781 w 634"/>
              <a:gd name="T43" fmla="*/ 122449 h 604"/>
              <a:gd name="T44" fmla="*/ 95555 w 634"/>
              <a:gd name="T45" fmla="*/ 138342 h 604"/>
              <a:gd name="T46" fmla="*/ 212384 w 634"/>
              <a:gd name="T47" fmla="*/ 26368 h 604"/>
              <a:gd name="T48" fmla="*/ 212384 w 634"/>
              <a:gd name="T49" fmla="*/ 26368 h 604"/>
              <a:gd name="T50" fmla="*/ 122238 w 634"/>
              <a:gd name="T51" fmla="*/ 111612 h 604"/>
              <a:gd name="T52" fmla="*/ 111781 w 634"/>
              <a:gd name="T53" fmla="*/ 106194 h 604"/>
              <a:gd name="T54" fmla="*/ 201927 w 634"/>
              <a:gd name="T55" fmla="*/ 15893 h 604"/>
              <a:gd name="T56" fmla="*/ 212384 w 634"/>
              <a:gd name="T57" fmla="*/ 15893 h 604"/>
              <a:gd name="T58" fmla="*/ 212384 w 634"/>
              <a:gd name="T59" fmla="*/ 26368 h 60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34" h="604">
                <a:moveTo>
                  <a:pt x="619" y="14"/>
                </a:moveTo>
                <a:lnTo>
                  <a:pt x="619" y="14"/>
                </a:lnTo>
                <a:cubicBezTo>
                  <a:pt x="589" y="0"/>
                  <a:pt x="560" y="0"/>
                  <a:pt x="530" y="14"/>
                </a:cubicBezTo>
                <a:cubicBezTo>
                  <a:pt x="192" y="353"/>
                  <a:pt x="192" y="353"/>
                  <a:pt x="192" y="353"/>
                </a:cubicBezTo>
                <a:cubicBezTo>
                  <a:pt x="162" y="353"/>
                  <a:pt x="103" y="368"/>
                  <a:pt x="74" y="442"/>
                </a:cubicBezTo>
                <a:cubicBezTo>
                  <a:pt x="59" y="486"/>
                  <a:pt x="0" y="486"/>
                  <a:pt x="0" y="486"/>
                </a:cubicBezTo>
                <a:cubicBezTo>
                  <a:pt x="103" y="603"/>
                  <a:pt x="236" y="530"/>
                  <a:pt x="251" y="501"/>
                </a:cubicBezTo>
                <a:cubicBezTo>
                  <a:pt x="280" y="486"/>
                  <a:pt x="280" y="456"/>
                  <a:pt x="280" y="427"/>
                </a:cubicBezTo>
                <a:cubicBezTo>
                  <a:pt x="619" y="103"/>
                  <a:pt x="619" y="103"/>
                  <a:pt x="619" y="103"/>
                </a:cubicBezTo>
                <a:cubicBezTo>
                  <a:pt x="633" y="73"/>
                  <a:pt x="633" y="44"/>
                  <a:pt x="619" y="14"/>
                </a:cubicBezTo>
                <a:close/>
                <a:moveTo>
                  <a:pt x="236" y="486"/>
                </a:moveTo>
                <a:lnTo>
                  <a:pt x="236" y="486"/>
                </a:lnTo>
                <a:cubicBezTo>
                  <a:pt x="207" y="501"/>
                  <a:pt x="118" y="530"/>
                  <a:pt x="74" y="501"/>
                </a:cubicBezTo>
                <a:cubicBezTo>
                  <a:pt x="74" y="501"/>
                  <a:pt x="89" y="486"/>
                  <a:pt x="103" y="456"/>
                </a:cubicBezTo>
                <a:cubicBezTo>
                  <a:pt x="133" y="368"/>
                  <a:pt x="221" y="383"/>
                  <a:pt x="221" y="383"/>
                </a:cubicBezTo>
                <a:cubicBezTo>
                  <a:pt x="251" y="412"/>
                  <a:pt x="251" y="412"/>
                  <a:pt x="251" y="412"/>
                </a:cubicBezTo>
                <a:cubicBezTo>
                  <a:pt x="251" y="412"/>
                  <a:pt x="265" y="442"/>
                  <a:pt x="236" y="486"/>
                </a:cubicBezTo>
                <a:close/>
                <a:moveTo>
                  <a:pt x="265" y="383"/>
                </a:moveTo>
                <a:lnTo>
                  <a:pt x="265" y="383"/>
                </a:lnTo>
                <a:lnTo>
                  <a:pt x="251" y="353"/>
                </a:lnTo>
                <a:cubicBezTo>
                  <a:pt x="280" y="309"/>
                  <a:pt x="280" y="309"/>
                  <a:pt x="280" y="309"/>
                </a:cubicBezTo>
                <a:cubicBezTo>
                  <a:pt x="310" y="339"/>
                  <a:pt x="310" y="339"/>
                  <a:pt x="310" y="339"/>
                </a:cubicBezTo>
                <a:lnTo>
                  <a:pt x="265" y="383"/>
                </a:lnTo>
                <a:close/>
                <a:moveTo>
                  <a:pt x="589" y="73"/>
                </a:moveTo>
                <a:lnTo>
                  <a:pt x="589" y="73"/>
                </a:lnTo>
                <a:cubicBezTo>
                  <a:pt x="339" y="309"/>
                  <a:pt x="339" y="309"/>
                  <a:pt x="339" y="309"/>
                </a:cubicBezTo>
                <a:cubicBezTo>
                  <a:pt x="310" y="294"/>
                  <a:pt x="310" y="294"/>
                  <a:pt x="310" y="294"/>
                </a:cubicBezTo>
                <a:cubicBezTo>
                  <a:pt x="560" y="44"/>
                  <a:pt x="560" y="44"/>
                  <a:pt x="560" y="44"/>
                </a:cubicBezTo>
                <a:cubicBezTo>
                  <a:pt x="574" y="30"/>
                  <a:pt x="574" y="30"/>
                  <a:pt x="589" y="44"/>
                </a:cubicBezTo>
                <a:cubicBezTo>
                  <a:pt x="589" y="44"/>
                  <a:pt x="589" y="59"/>
                  <a:pt x="589" y="73"/>
                </a:cubicBezTo>
                <a:close/>
              </a:path>
            </a:pathLst>
          </a:custGeom>
          <a:solidFill>
            <a:schemeClr val="accent2"/>
          </a:solidFill>
          <a:ln>
            <a:noFill/>
          </a:ln>
          <a:effectLst/>
          <a:extLst/>
        </p:spPr>
        <p:txBody>
          <a:bodyPr wrap="none" lIns="91408" tIns="45704" rIns="91408" bIns="45704" anchor="ctr"/>
          <a:lstStyle/>
          <a:p>
            <a:endParaRPr lang="en-US" sz="2700"/>
          </a:p>
        </p:txBody>
      </p:sp>
      <p:sp>
        <p:nvSpPr>
          <p:cNvPr id="53" name="Freeform 212"/>
          <p:cNvSpPr>
            <a:spLocks noChangeArrowheads="1"/>
          </p:cNvSpPr>
          <p:nvPr/>
        </p:nvSpPr>
        <p:spPr bwMode="auto">
          <a:xfrm>
            <a:off x="9206927" y="1661117"/>
            <a:ext cx="132871" cy="410539"/>
          </a:xfrm>
          <a:custGeom>
            <a:avLst/>
            <a:gdLst>
              <a:gd name="T0" fmla="*/ 57905 w 207"/>
              <a:gd name="T1" fmla="*/ 0 h 634"/>
              <a:gd name="T2" fmla="*/ 57905 w 207"/>
              <a:gd name="T3" fmla="*/ 0 h 634"/>
              <a:gd name="T4" fmla="*/ 15727 w 207"/>
              <a:gd name="T5" fmla="*/ 0 h 634"/>
              <a:gd name="T6" fmla="*/ 0 w 207"/>
              <a:gd name="T7" fmla="*/ 10457 h 634"/>
              <a:gd name="T8" fmla="*/ 0 w 207"/>
              <a:gd name="T9" fmla="*/ 169829 h 634"/>
              <a:gd name="T10" fmla="*/ 31455 w 207"/>
              <a:gd name="T11" fmla="*/ 217785 h 634"/>
              <a:gd name="T12" fmla="*/ 42178 w 207"/>
              <a:gd name="T13" fmla="*/ 217785 h 634"/>
              <a:gd name="T14" fmla="*/ 73633 w 207"/>
              <a:gd name="T15" fmla="*/ 169829 h 634"/>
              <a:gd name="T16" fmla="*/ 73633 w 207"/>
              <a:gd name="T17" fmla="*/ 10457 h 634"/>
              <a:gd name="T18" fmla="*/ 57905 w 207"/>
              <a:gd name="T19" fmla="*/ 0 h 634"/>
              <a:gd name="T20" fmla="*/ 36816 w 207"/>
              <a:gd name="T21" fmla="*/ 207328 h 634"/>
              <a:gd name="T22" fmla="*/ 36816 w 207"/>
              <a:gd name="T23" fmla="*/ 207328 h 634"/>
              <a:gd name="T24" fmla="*/ 15727 w 207"/>
              <a:gd name="T25" fmla="*/ 169829 h 634"/>
              <a:gd name="T26" fmla="*/ 57905 w 207"/>
              <a:gd name="T27" fmla="*/ 169829 h 634"/>
              <a:gd name="T28" fmla="*/ 36816 w 207"/>
              <a:gd name="T29" fmla="*/ 207328 h 634"/>
              <a:gd name="T30" fmla="*/ 57905 w 207"/>
              <a:gd name="T31" fmla="*/ 153964 h 634"/>
              <a:gd name="T32" fmla="*/ 57905 w 207"/>
              <a:gd name="T33" fmla="*/ 153964 h 634"/>
              <a:gd name="T34" fmla="*/ 15727 w 207"/>
              <a:gd name="T35" fmla="*/ 153964 h 634"/>
              <a:gd name="T36" fmla="*/ 15727 w 207"/>
              <a:gd name="T37" fmla="*/ 63821 h 634"/>
              <a:gd name="T38" fmla="*/ 57905 w 207"/>
              <a:gd name="T39" fmla="*/ 63821 h 634"/>
              <a:gd name="T40" fmla="*/ 57905 w 207"/>
              <a:gd name="T41" fmla="*/ 153964 h 634"/>
              <a:gd name="T42" fmla="*/ 57905 w 207"/>
              <a:gd name="T43" fmla="*/ 47956 h 634"/>
              <a:gd name="T44" fmla="*/ 57905 w 207"/>
              <a:gd name="T45" fmla="*/ 47956 h 634"/>
              <a:gd name="T46" fmla="*/ 15727 w 207"/>
              <a:gd name="T47" fmla="*/ 47956 h 634"/>
              <a:gd name="T48" fmla="*/ 15727 w 207"/>
              <a:gd name="T49" fmla="*/ 21274 h 634"/>
              <a:gd name="T50" fmla="*/ 21089 w 207"/>
              <a:gd name="T51" fmla="*/ 10457 h 634"/>
              <a:gd name="T52" fmla="*/ 52544 w 207"/>
              <a:gd name="T53" fmla="*/ 10457 h 634"/>
              <a:gd name="T54" fmla="*/ 57905 w 207"/>
              <a:gd name="T55" fmla="*/ 21274 h 634"/>
              <a:gd name="T56" fmla="*/ 57905 w 207"/>
              <a:gd name="T57" fmla="*/ 47956 h 6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7" h="634">
                <a:moveTo>
                  <a:pt x="162" y="0"/>
                </a:moveTo>
                <a:lnTo>
                  <a:pt x="162" y="0"/>
                </a:lnTo>
                <a:cubicBezTo>
                  <a:pt x="44" y="0"/>
                  <a:pt x="44" y="0"/>
                  <a:pt x="44" y="0"/>
                </a:cubicBezTo>
                <a:cubicBezTo>
                  <a:pt x="15" y="0"/>
                  <a:pt x="0" y="15"/>
                  <a:pt x="0" y="29"/>
                </a:cubicBezTo>
                <a:cubicBezTo>
                  <a:pt x="0" y="471"/>
                  <a:pt x="0" y="471"/>
                  <a:pt x="0" y="471"/>
                </a:cubicBezTo>
                <a:cubicBezTo>
                  <a:pt x="88" y="604"/>
                  <a:pt x="88" y="604"/>
                  <a:pt x="88" y="604"/>
                </a:cubicBezTo>
                <a:cubicBezTo>
                  <a:pt x="88" y="633"/>
                  <a:pt x="118" y="633"/>
                  <a:pt x="118" y="604"/>
                </a:cubicBezTo>
                <a:cubicBezTo>
                  <a:pt x="206" y="471"/>
                  <a:pt x="206" y="471"/>
                  <a:pt x="206" y="471"/>
                </a:cubicBezTo>
                <a:cubicBezTo>
                  <a:pt x="206" y="29"/>
                  <a:pt x="206" y="29"/>
                  <a:pt x="206" y="29"/>
                </a:cubicBezTo>
                <a:cubicBezTo>
                  <a:pt x="206" y="15"/>
                  <a:pt x="192" y="0"/>
                  <a:pt x="162" y="0"/>
                </a:cubicBezTo>
                <a:close/>
                <a:moveTo>
                  <a:pt x="103" y="575"/>
                </a:moveTo>
                <a:lnTo>
                  <a:pt x="103" y="575"/>
                </a:lnTo>
                <a:cubicBezTo>
                  <a:pt x="44" y="471"/>
                  <a:pt x="44" y="471"/>
                  <a:pt x="44" y="471"/>
                </a:cubicBezTo>
                <a:cubicBezTo>
                  <a:pt x="162" y="471"/>
                  <a:pt x="162" y="471"/>
                  <a:pt x="162" y="471"/>
                </a:cubicBezTo>
                <a:lnTo>
                  <a:pt x="103" y="575"/>
                </a:lnTo>
                <a:close/>
                <a:moveTo>
                  <a:pt x="162" y="427"/>
                </a:moveTo>
                <a:lnTo>
                  <a:pt x="162" y="427"/>
                </a:lnTo>
                <a:cubicBezTo>
                  <a:pt x="118" y="427"/>
                  <a:pt x="59" y="427"/>
                  <a:pt x="44" y="427"/>
                </a:cubicBezTo>
                <a:cubicBezTo>
                  <a:pt x="44" y="177"/>
                  <a:pt x="44" y="177"/>
                  <a:pt x="44" y="177"/>
                </a:cubicBezTo>
                <a:cubicBezTo>
                  <a:pt x="162" y="177"/>
                  <a:pt x="162" y="177"/>
                  <a:pt x="162" y="177"/>
                </a:cubicBezTo>
                <a:lnTo>
                  <a:pt x="162" y="427"/>
                </a:lnTo>
                <a:close/>
                <a:moveTo>
                  <a:pt x="162" y="133"/>
                </a:moveTo>
                <a:lnTo>
                  <a:pt x="162" y="133"/>
                </a:lnTo>
                <a:cubicBezTo>
                  <a:pt x="44" y="133"/>
                  <a:pt x="44" y="133"/>
                  <a:pt x="44" y="133"/>
                </a:cubicBezTo>
                <a:cubicBezTo>
                  <a:pt x="44" y="59"/>
                  <a:pt x="44" y="59"/>
                  <a:pt x="44" y="59"/>
                </a:cubicBezTo>
                <a:cubicBezTo>
                  <a:pt x="44" y="29"/>
                  <a:pt x="44" y="29"/>
                  <a:pt x="59" y="29"/>
                </a:cubicBezTo>
                <a:cubicBezTo>
                  <a:pt x="147" y="29"/>
                  <a:pt x="147" y="29"/>
                  <a:pt x="147" y="29"/>
                </a:cubicBezTo>
                <a:cubicBezTo>
                  <a:pt x="162" y="29"/>
                  <a:pt x="162" y="29"/>
                  <a:pt x="162" y="59"/>
                </a:cubicBezTo>
                <a:lnTo>
                  <a:pt x="162" y="133"/>
                </a:lnTo>
                <a:close/>
              </a:path>
            </a:pathLst>
          </a:custGeom>
          <a:solidFill>
            <a:schemeClr val="accent1"/>
          </a:solidFill>
          <a:ln>
            <a:noFill/>
          </a:ln>
          <a:effectLst/>
          <a:extLst/>
        </p:spPr>
        <p:txBody>
          <a:bodyPr wrap="none" lIns="91408" tIns="45704" rIns="91408" bIns="45704" anchor="ctr"/>
          <a:lstStyle/>
          <a:p>
            <a:endParaRPr lang="en-US" sz="2700"/>
          </a:p>
        </p:txBody>
      </p:sp>
      <p:sp>
        <p:nvSpPr>
          <p:cNvPr id="54" name="Freeform 213"/>
          <p:cNvSpPr>
            <a:spLocks noChangeArrowheads="1"/>
          </p:cNvSpPr>
          <p:nvPr/>
        </p:nvSpPr>
        <p:spPr bwMode="auto">
          <a:xfrm>
            <a:off x="8407997" y="1661118"/>
            <a:ext cx="410537" cy="398614"/>
          </a:xfrm>
          <a:custGeom>
            <a:avLst/>
            <a:gdLst>
              <a:gd name="T0" fmla="*/ 212384 w 634"/>
              <a:gd name="T1" fmla="*/ 84625 h 619"/>
              <a:gd name="T2" fmla="*/ 212384 w 634"/>
              <a:gd name="T3" fmla="*/ 84625 h 619"/>
              <a:gd name="T4" fmla="*/ 212384 w 634"/>
              <a:gd name="T5" fmla="*/ 195427 h 619"/>
              <a:gd name="T6" fmla="*/ 196518 w 634"/>
              <a:gd name="T7" fmla="*/ 211205 h 619"/>
              <a:gd name="T8" fmla="*/ 32092 w 634"/>
              <a:gd name="T9" fmla="*/ 211205 h 619"/>
              <a:gd name="T10" fmla="*/ 16226 w 634"/>
              <a:gd name="T11" fmla="*/ 195427 h 619"/>
              <a:gd name="T12" fmla="*/ 16226 w 634"/>
              <a:gd name="T13" fmla="*/ 26535 h 619"/>
              <a:gd name="T14" fmla="*/ 32092 w 634"/>
              <a:gd name="T15" fmla="*/ 10399 h 619"/>
              <a:gd name="T16" fmla="*/ 143512 w 634"/>
              <a:gd name="T17" fmla="*/ 10399 h 619"/>
              <a:gd name="T18" fmla="*/ 143512 w 634"/>
              <a:gd name="T19" fmla="*/ 0 h 619"/>
              <a:gd name="T20" fmla="*/ 32092 w 634"/>
              <a:gd name="T21" fmla="*/ 0 h 619"/>
              <a:gd name="T22" fmla="*/ 0 w 634"/>
              <a:gd name="T23" fmla="*/ 26535 h 619"/>
              <a:gd name="T24" fmla="*/ 0 w 634"/>
              <a:gd name="T25" fmla="*/ 195427 h 619"/>
              <a:gd name="T26" fmla="*/ 32092 w 634"/>
              <a:gd name="T27" fmla="*/ 221603 h 619"/>
              <a:gd name="T28" fmla="*/ 196518 w 634"/>
              <a:gd name="T29" fmla="*/ 221603 h 619"/>
              <a:gd name="T30" fmla="*/ 228249 w 634"/>
              <a:gd name="T31" fmla="*/ 195427 h 619"/>
              <a:gd name="T32" fmla="*/ 228249 w 634"/>
              <a:gd name="T33" fmla="*/ 84625 h 619"/>
              <a:gd name="T34" fmla="*/ 212384 w 634"/>
              <a:gd name="T35" fmla="*/ 84625 h 619"/>
              <a:gd name="T36" fmla="*/ 58415 w 634"/>
              <a:gd name="T37" fmla="*/ 126938 h 619"/>
              <a:gd name="T38" fmla="*/ 58415 w 634"/>
              <a:gd name="T39" fmla="*/ 126938 h 619"/>
              <a:gd name="T40" fmla="*/ 26683 w 634"/>
              <a:gd name="T41" fmla="*/ 185028 h 619"/>
              <a:gd name="T42" fmla="*/ 37140 w 634"/>
              <a:gd name="T43" fmla="*/ 195427 h 619"/>
              <a:gd name="T44" fmla="*/ 100963 w 634"/>
              <a:gd name="T45" fmla="*/ 163872 h 619"/>
              <a:gd name="T46" fmla="*/ 106372 w 634"/>
              <a:gd name="T47" fmla="*/ 163872 h 619"/>
              <a:gd name="T48" fmla="*/ 217792 w 634"/>
              <a:gd name="T49" fmla="*/ 52711 h 619"/>
              <a:gd name="T50" fmla="*/ 217792 w 634"/>
              <a:gd name="T51" fmla="*/ 31555 h 619"/>
              <a:gd name="T52" fmla="*/ 191109 w 634"/>
              <a:gd name="T53" fmla="*/ 10399 h 619"/>
              <a:gd name="T54" fmla="*/ 169835 w 634"/>
              <a:gd name="T55" fmla="*/ 10399 h 619"/>
              <a:gd name="T56" fmla="*/ 63823 w 634"/>
              <a:gd name="T57" fmla="*/ 116180 h 619"/>
              <a:gd name="T58" fmla="*/ 58415 w 634"/>
              <a:gd name="T59" fmla="*/ 126938 h 619"/>
              <a:gd name="T60" fmla="*/ 175244 w 634"/>
              <a:gd name="T61" fmla="*/ 26535 h 619"/>
              <a:gd name="T62" fmla="*/ 175244 w 634"/>
              <a:gd name="T63" fmla="*/ 26535 h 619"/>
              <a:gd name="T64" fmla="*/ 186061 w 634"/>
              <a:gd name="T65" fmla="*/ 26535 h 619"/>
              <a:gd name="T66" fmla="*/ 201927 w 634"/>
              <a:gd name="T67" fmla="*/ 36934 h 619"/>
              <a:gd name="T68" fmla="*/ 201927 w 634"/>
              <a:gd name="T69" fmla="*/ 47691 h 619"/>
              <a:gd name="T70" fmla="*/ 186061 w 634"/>
              <a:gd name="T71" fmla="*/ 63469 h 619"/>
              <a:gd name="T72" fmla="*/ 164787 w 634"/>
              <a:gd name="T73" fmla="*/ 36934 h 619"/>
              <a:gd name="T74" fmla="*/ 175244 w 634"/>
              <a:gd name="T75" fmla="*/ 26535 h 619"/>
              <a:gd name="T76" fmla="*/ 154330 w 634"/>
              <a:gd name="T77" fmla="*/ 47691 h 619"/>
              <a:gd name="T78" fmla="*/ 154330 w 634"/>
              <a:gd name="T79" fmla="*/ 47691 h 619"/>
              <a:gd name="T80" fmla="*/ 175244 w 634"/>
              <a:gd name="T81" fmla="*/ 73868 h 619"/>
              <a:gd name="T82" fmla="*/ 95915 w 634"/>
              <a:gd name="T83" fmla="*/ 153114 h 619"/>
              <a:gd name="T84" fmla="*/ 74641 w 634"/>
              <a:gd name="T85" fmla="*/ 126938 h 619"/>
              <a:gd name="T86" fmla="*/ 154330 w 634"/>
              <a:gd name="T87" fmla="*/ 47691 h 619"/>
              <a:gd name="T88" fmla="*/ 85098 w 634"/>
              <a:gd name="T89" fmla="*/ 158493 h 619"/>
              <a:gd name="T90" fmla="*/ 85098 w 634"/>
              <a:gd name="T91" fmla="*/ 158493 h 619"/>
              <a:gd name="T92" fmla="*/ 47958 w 634"/>
              <a:gd name="T93" fmla="*/ 185028 h 619"/>
              <a:gd name="T94" fmla="*/ 42549 w 634"/>
              <a:gd name="T95" fmla="*/ 179649 h 619"/>
              <a:gd name="T96" fmla="*/ 63823 w 634"/>
              <a:gd name="T97" fmla="*/ 142715 h 619"/>
              <a:gd name="T98" fmla="*/ 85098 w 634"/>
              <a:gd name="T99" fmla="*/ 158493 h 61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34" h="619">
                <a:moveTo>
                  <a:pt x="589" y="236"/>
                </a:moveTo>
                <a:lnTo>
                  <a:pt x="589" y="236"/>
                </a:lnTo>
                <a:cubicBezTo>
                  <a:pt x="589" y="545"/>
                  <a:pt x="589" y="545"/>
                  <a:pt x="589" y="545"/>
                </a:cubicBezTo>
                <a:cubicBezTo>
                  <a:pt x="589" y="559"/>
                  <a:pt x="575" y="589"/>
                  <a:pt x="545" y="589"/>
                </a:cubicBezTo>
                <a:cubicBezTo>
                  <a:pt x="89" y="589"/>
                  <a:pt x="89" y="589"/>
                  <a:pt x="89" y="589"/>
                </a:cubicBezTo>
                <a:cubicBezTo>
                  <a:pt x="59" y="589"/>
                  <a:pt x="45" y="559"/>
                  <a:pt x="45" y="545"/>
                </a:cubicBezTo>
                <a:cubicBezTo>
                  <a:pt x="45" y="74"/>
                  <a:pt x="45" y="74"/>
                  <a:pt x="45" y="74"/>
                </a:cubicBezTo>
                <a:cubicBezTo>
                  <a:pt x="45" y="59"/>
                  <a:pt x="59" y="29"/>
                  <a:pt x="89" y="29"/>
                </a:cubicBezTo>
                <a:cubicBezTo>
                  <a:pt x="398" y="29"/>
                  <a:pt x="398" y="29"/>
                  <a:pt x="398" y="29"/>
                </a:cubicBezTo>
                <a:cubicBezTo>
                  <a:pt x="398" y="0"/>
                  <a:pt x="398" y="0"/>
                  <a:pt x="398" y="0"/>
                </a:cubicBezTo>
                <a:cubicBezTo>
                  <a:pt x="89" y="0"/>
                  <a:pt x="89" y="0"/>
                  <a:pt x="89" y="0"/>
                </a:cubicBezTo>
                <a:cubicBezTo>
                  <a:pt x="45" y="0"/>
                  <a:pt x="0" y="29"/>
                  <a:pt x="0" y="74"/>
                </a:cubicBezTo>
                <a:cubicBezTo>
                  <a:pt x="0" y="545"/>
                  <a:pt x="0" y="545"/>
                  <a:pt x="0" y="545"/>
                </a:cubicBezTo>
                <a:cubicBezTo>
                  <a:pt x="0" y="589"/>
                  <a:pt x="45" y="618"/>
                  <a:pt x="89" y="618"/>
                </a:cubicBezTo>
                <a:cubicBezTo>
                  <a:pt x="545" y="618"/>
                  <a:pt x="545" y="618"/>
                  <a:pt x="545" y="618"/>
                </a:cubicBezTo>
                <a:cubicBezTo>
                  <a:pt x="589" y="618"/>
                  <a:pt x="633" y="589"/>
                  <a:pt x="633" y="545"/>
                </a:cubicBezTo>
                <a:cubicBezTo>
                  <a:pt x="633" y="236"/>
                  <a:pt x="633" y="236"/>
                  <a:pt x="633" y="236"/>
                </a:cubicBezTo>
                <a:lnTo>
                  <a:pt x="589" y="236"/>
                </a:lnTo>
                <a:close/>
                <a:moveTo>
                  <a:pt x="162" y="354"/>
                </a:moveTo>
                <a:lnTo>
                  <a:pt x="162" y="354"/>
                </a:lnTo>
                <a:cubicBezTo>
                  <a:pt x="74" y="516"/>
                  <a:pt x="74" y="516"/>
                  <a:pt x="74" y="516"/>
                </a:cubicBezTo>
                <a:cubicBezTo>
                  <a:pt x="74" y="545"/>
                  <a:pt x="89" y="559"/>
                  <a:pt x="103" y="545"/>
                </a:cubicBezTo>
                <a:cubicBezTo>
                  <a:pt x="280" y="457"/>
                  <a:pt x="280" y="457"/>
                  <a:pt x="280" y="457"/>
                </a:cubicBezTo>
                <a:lnTo>
                  <a:pt x="295" y="457"/>
                </a:lnTo>
                <a:cubicBezTo>
                  <a:pt x="604" y="147"/>
                  <a:pt x="604" y="147"/>
                  <a:pt x="604" y="147"/>
                </a:cubicBezTo>
                <a:cubicBezTo>
                  <a:pt x="619" y="133"/>
                  <a:pt x="619" y="103"/>
                  <a:pt x="604" y="88"/>
                </a:cubicBezTo>
                <a:cubicBezTo>
                  <a:pt x="530" y="29"/>
                  <a:pt x="530" y="29"/>
                  <a:pt x="530" y="29"/>
                </a:cubicBezTo>
                <a:cubicBezTo>
                  <a:pt x="516" y="15"/>
                  <a:pt x="486" y="15"/>
                  <a:pt x="471" y="29"/>
                </a:cubicBezTo>
                <a:cubicBezTo>
                  <a:pt x="177" y="324"/>
                  <a:pt x="177" y="324"/>
                  <a:pt x="177" y="324"/>
                </a:cubicBezTo>
                <a:cubicBezTo>
                  <a:pt x="162" y="339"/>
                  <a:pt x="162" y="339"/>
                  <a:pt x="162" y="354"/>
                </a:cubicBezTo>
                <a:close/>
                <a:moveTo>
                  <a:pt x="486" y="74"/>
                </a:moveTo>
                <a:lnTo>
                  <a:pt x="486" y="74"/>
                </a:lnTo>
                <a:cubicBezTo>
                  <a:pt x="501" y="59"/>
                  <a:pt x="516" y="59"/>
                  <a:pt x="516" y="74"/>
                </a:cubicBezTo>
                <a:cubicBezTo>
                  <a:pt x="560" y="103"/>
                  <a:pt x="560" y="103"/>
                  <a:pt x="560" y="103"/>
                </a:cubicBezTo>
                <a:cubicBezTo>
                  <a:pt x="575" y="118"/>
                  <a:pt x="575" y="133"/>
                  <a:pt x="560" y="133"/>
                </a:cubicBezTo>
                <a:cubicBezTo>
                  <a:pt x="516" y="177"/>
                  <a:pt x="516" y="177"/>
                  <a:pt x="516" y="177"/>
                </a:cubicBezTo>
                <a:cubicBezTo>
                  <a:pt x="457" y="103"/>
                  <a:pt x="457" y="103"/>
                  <a:pt x="457" y="103"/>
                </a:cubicBezTo>
                <a:lnTo>
                  <a:pt x="486" y="74"/>
                </a:lnTo>
                <a:close/>
                <a:moveTo>
                  <a:pt x="428" y="133"/>
                </a:moveTo>
                <a:lnTo>
                  <a:pt x="428" y="133"/>
                </a:lnTo>
                <a:cubicBezTo>
                  <a:pt x="486" y="206"/>
                  <a:pt x="486" y="206"/>
                  <a:pt x="486" y="206"/>
                </a:cubicBezTo>
                <a:cubicBezTo>
                  <a:pt x="266" y="427"/>
                  <a:pt x="266" y="427"/>
                  <a:pt x="266" y="427"/>
                </a:cubicBezTo>
                <a:cubicBezTo>
                  <a:pt x="251" y="398"/>
                  <a:pt x="207" y="368"/>
                  <a:pt x="207" y="354"/>
                </a:cubicBezTo>
                <a:lnTo>
                  <a:pt x="428" y="133"/>
                </a:lnTo>
                <a:close/>
                <a:moveTo>
                  <a:pt x="236" y="442"/>
                </a:moveTo>
                <a:lnTo>
                  <a:pt x="236" y="442"/>
                </a:lnTo>
                <a:cubicBezTo>
                  <a:pt x="133" y="516"/>
                  <a:pt x="133" y="516"/>
                  <a:pt x="133" y="516"/>
                </a:cubicBezTo>
                <a:cubicBezTo>
                  <a:pt x="118" y="516"/>
                  <a:pt x="118" y="501"/>
                  <a:pt x="118" y="501"/>
                </a:cubicBezTo>
                <a:cubicBezTo>
                  <a:pt x="177" y="398"/>
                  <a:pt x="177" y="398"/>
                  <a:pt x="177" y="398"/>
                </a:cubicBezTo>
                <a:lnTo>
                  <a:pt x="236" y="442"/>
                </a:lnTo>
                <a:close/>
              </a:path>
            </a:pathLst>
          </a:custGeom>
          <a:solidFill>
            <a:schemeClr val="accent1"/>
          </a:solidFill>
          <a:ln>
            <a:noFill/>
          </a:ln>
          <a:effectLst/>
          <a:extLst/>
        </p:spPr>
        <p:txBody>
          <a:bodyPr wrap="none" lIns="91408" tIns="45704" rIns="91408" bIns="45704" anchor="ctr"/>
          <a:lstStyle/>
          <a:p>
            <a:endParaRPr lang="en-US" sz="2700"/>
          </a:p>
        </p:txBody>
      </p:sp>
      <p:sp>
        <p:nvSpPr>
          <p:cNvPr id="55" name="Freeform 214"/>
          <p:cNvSpPr>
            <a:spLocks noChangeArrowheads="1"/>
          </p:cNvSpPr>
          <p:nvPr/>
        </p:nvSpPr>
        <p:spPr bwMode="auto">
          <a:xfrm>
            <a:off x="7777709" y="1661118"/>
            <a:ext cx="354324" cy="398614"/>
          </a:xfrm>
          <a:custGeom>
            <a:avLst/>
            <a:gdLst>
              <a:gd name="T0" fmla="*/ 149157 w 545"/>
              <a:gd name="T1" fmla="*/ 131958 h 619"/>
              <a:gd name="T2" fmla="*/ 42720 w 545"/>
              <a:gd name="T3" fmla="*/ 137337 h 619"/>
              <a:gd name="T4" fmla="*/ 149157 w 545"/>
              <a:gd name="T5" fmla="*/ 147736 h 619"/>
              <a:gd name="T6" fmla="*/ 149157 w 545"/>
              <a:gd name="T7" fmla="*/ 131958 h 619"/>
              <a:gd name="T8" fmla="*/ 149157 w 545"/>
              <a:gd name="T9" fmla="*/ 168892 h 619"/>
              <a:gd name="T10" fmla="*/ 42720 w 545"/>
              <a:gd name="T11" fmla="*/ 174271 h 619"/>
              <a:gd name="T12" fmla="*/ 149157 w 545"/>
              <a:gd name="T13" fmla="*/ 179649 h 619"/>
              <a:gd name="T14" fmla="*/ 149157 w 545"/>
              <a:gd name="T15" fmla="*/ 168892 h 619"/>
              <a:gd name="T16" fmla="*/ 170517 w 545"/>
              <a:gd name="T17" fmla="*/ 26535 h 619"/>
              <a:gd name="T18" fmla="*/ 149157 w 545"/>
              <a:gd name="T19" fmla="*/ 10399 h 619"/>
              <a:gd name="T20" fmla="*/ 95938 w 545"/>
              <a:gd name="T21" fmla="*/ 0 h 619"/>
              <a:gd name="T22" fmla="*/ 47788 w 545"/>
              <a:gd name="T23" fmla="*/ 10399 h 619"/>
              <a:gd name="T24" fmla="*/ 26428 w 545"/>
              <a:gd name="T25" fmla="*/ 26535 h 619"/>
              <a:gd name="T26" fmla="*/ 0 w 545"/>
              <a:gd name="T27" fmla="*/ 195427 h 619"/>
              <a:gd name="T28" fmla="*/ 170517 w 545"/>
              <a:gd name="T29" fmla="*/ 221603 h 619"/>
              <a:gd name="T30" fmla="*/ 196945 w 545"/>
              <a:gd name="T31" fmla="*/ 52711 h 619"/>
              <a:gd name="T32" fmla="*/ 64080 w 545"/>
              <a:gd name="T33" fmla="*/ 26535 h 619"/>
              <a:gd name="T34" fmla="*/ 80009 w 545"/>
              <a:gd name="T35" fmla="*/ 26535 h 619"/>
              <a:gd name="T36" fmla="*/ 117298 w 545"/>
              <a:gd name="T37" fmla="*/ 26535 h 619"/>
              <a:gd name="T38" fmla="*/ 133227 w 545"/>
              <a:gd name="T39" fmla="*/ 52711 h 619"/>
              <a:gd name="T40" fmla="*/ 64080 w 545"/>
              <a:gd name="T41" fmla="*/ 26535 h 619"/>
              <a:gd name="T42" fmla="*/ 181016 w 545"/>
              <a:gd name="T43" fmla="*/ 195427 h 619"/>
              <a:gd name="T44" fmla="*/ 26428 w 545"/>
              <a:gd name="T45" fmla="*/ 211205 h 619"/>
              <a:gd name="T46" fmla="*/ 10499 w 545"/>
              <a:gd name="T47" fmla="*/ 52711 h 619"/>
              <a:gd name="T48" fmla="*/ 47788 w 545"/>
              <a:gd name="T49" fmla="*/ 42313 h 619"/>
              <a:gd name="T50" fmla="*/ 149157 w 545"/>
              <a:gd name="T51" fmla="*/ 68848 h 619"/>
              <a:gd name="T52" fmla="*/ 170517 w 545"/>
              <a:gd name="T53" fmla="*/ 42313 h 619"/>
              <a:gd name="T54" fmla="*/ 181016 w 545"/>
              <a:gd name="T55" fmla="*/ 195427 h 619"/>
              <a:gd name="T56" fmla="*/ 149157 w 545"/>
              <a:gd name="T57" fmla="*/ 95024 h 619"/>
              <a:gd name="T58" fmla="*/ 42720 w 545"/>
              <a:gd name="T59" fmla="*/ 105782 h 619"/>
              <a:gd name="T60" fmla="*/ 149157 w 545"/>
              <a:gd name="T61" fmla="*/ 110802 h 619"/>
              <a:gd name="T62" fmla="*/ 149157 w 545"/>
              <a:gd name="T63" fmla="*/ 95024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5" h="619">
                <a:moveTo>
                  <a:pt x="412" y="368"/>
                </a:moveTo>
                <a:lnTo>
                  <a:pt x="412" y="368"/>
                </a:lnTo>
                <a:cubicBezTo>
                  <a:pt x="132" y="368"/>
                  <a:pt x="132" y="368"/>
                  <a:pt x="132" y="368"/>
                </a:cubicBezTo>
                <a:cubicBezTo>
                  <a:pt x="118" y="368"/>
                  <a:pt x="118" y="383"/>
                  <a:pt x="118" y="383"/>
                </a:cubicBezTo>
                <a:cubicBezTo>
                  <a:pt x="118" y="398"/>
                  <a:pt x="118" y="412"/>
                  <a:pt x="132" y="412"/>
                </a:cubicBezTo>
                <a:cubicBezTo>
                  <a:pt x="412" y="412"/>
                  <a:pt x="412" y="412"/>
                  <a:pt x="412" y="412"/>
                </a:cubicBezTo>
                <a:cubicBezTo>
                  <a:pt x="412" y="412"/>
                  <a:pt x="427" y="398"/>
                  <a:pt x="427" y="383"/>
                </a:cubicBezTo>
                <a:lnTo>
                  <a:pt x="412" y="368"/>
                </a:lnTo>
                <a:close/>
                <a:moveTo>
                  <a:pt x="412" y="471"/>
                </a:moveTo>
                <a:lnTo>
                  <a:pt x="412" y="471"/>
                </a:lnTo>
                <a:cubicBezTo>
                  <a:pt x="132" y="471"/>
                  <a:pt x="132" y="471"/>
                  <a:pt x="132" y="471"/>
                </a:cubicBezTo>
                <a:cubicBezTo>
                  <a:pt x="118" y="471"/>
                  <a:pt x="118" y="471"/>
                  <a:pt x="118" y="486"/>
                </a:cubicBezTo>
                <a:cubicBezTo>
                  <a:pt x="118" y="501"/>
                  <a:pt x="118" y="501"/>
                  <a:pt x="132" y="501"/>
                </a:cubicBezTo>
                <a:cubicBezTo>
                  <a:pt x="412" y="501"/>
                  <a:pt x="412" y="501"/>
                  <a:pt x="412" y="501"/>
                </a:cubicBezTo>
                <a:cubicBezTo>
                  <a:pt x="412" y="501"/>
                  <a:pt x="427" y="501"/>
                  <a:pt x="427" y="486"/>
                </a:cubicBezTo>
                <a:cubicBezTo>
                  <a:pt x="427" y="471"/>
                  <a:pt x="412" y="471"/>
                  <a:pt x="412" y="471"/>
                </a:cubicBezTo>
                <a:close/>
                <a:moveTo>
                  <a:pt x="471" y="74"/>
                </a:moveTo>
                <a:lnTo>
                  <a:pt x="471" y="74"/>
                </a:lnTo>
                <a:cubicBezTo>
                  <a:pt x="412" y="74"/>
                  <a:pt x="412" y="74"/>
                  <a:pt x="412" y="74"/>
                </a:cubicBezTo>
                <a:cubicBezTo>
                  <a:pt x="412" y="29"/>
                  <a:pt x="412" y="29"/>
                  <a:pt x="412" y="29"/>
                </a:cubicBezTo>
                <a:cubicBezTo>
                  <a:pt x="353" y="29"/>
                  <a:pt x="353" y="29"/>
                  <a:pt x="353" y="29"/>
                </a:cubicBezTo>
                <a:cubicBezTo>
                  <a:pt x="339" y="15"/>
                  <a:pt x="309" y="0"/>
                  <a:pt x="265" y="0"/>
                </a:cubicBezTo>
                <a:cubicBezTo>
                  <a:pt x="235" y="0"/>
                  <a:pt x="206" y="15"/>
                  <a:pt x="191" y="29"/>
                </a:cubicBezTo>
                <a:cubicBezTo>
                  <a:pt x="132" y="29"/>
                  <a:pt x="132" y="29"/>
                  <a:pt x="132" y="29"/>
                </a:cubicBezTo>
                <a:cubicBezTo>
                  <a:pt x="132" y="74"/>
                  <a:pt x="132" y="74"/>
                  <a:pt x="132" y="74"/>
                </a:cubicBezTo>
                <a:cubicBezTo>
                  <a:pt x="73" y="74"/>
                  <a:pt x="73" y="74"/>
                  <a:pt x="73" y="74"/>
                </a:cubicBezTo>
                <a:cubicBezTo>
                  <a:pt x="29" y="74"/>
                  <a:pt x="0" y="103"/>
                  <a:pt x="0" y="147"/>
                </a:cubicBezTo>
                <a:cubicBezTo>
                  <a:pt x="0" y="545"/>
                  <a:pt x="0" y="545"/>
                  <a:pt x="0" y="545"/>
                </a:cubicBezTo>
                <a:cubicBezTo>
                  <a:pt x="0" y="589"/>
                  <a:pt x="29" y="618"/>
                  <a:pt x="73" y="618"/>
                </a:cubicBezTo>
                <a:cubicBezTo>
                  <a:pt x="471" y="618"/>
                  <a:pt x="471" y="618"/>
                  <a:pt x="471" y="618"/>
                </a:cubicBezTo>
                <a:cubicBezTo>
                  <a:pt x="515" y="618"/>
                  <a:pt x="544" y="589"/>
                  <a:pt x="544" y="545"/>
                </a:cubicBezTo>
                <a:cubicBezTo>
                  <a:pt x="544" y="147"/>
                  <a:pt x="544" y="147"/>
                  <a:pt x="544" y="147"/>
                </a:cubicBezTo>
                <a:cubicBezTo>
                  <a:pt x="544" y="103"/>
                  <a:pt x="515" y="74"/>
                  <a:pt x="471" y="74"/>
                </a:cubicBezTo>
                <a:close/>
                <a:moveTo>
                  <a:pt x="177" y="74"/>
                </a:moveTo>
                <a:lnTo>
                  <a:pt x="177" y="74"/>
                </a:lnTo>
                <a:cubicBezTo>
                  <a:pt x="221" y="74"/>
                  <a:pt x="221" y="74"/>
                  <a:pt x="221" y="74"/>
                </a:cubicBezTo>
                <a:cubicBezTo>
                  <a:pt x="221" y="59"/>
                  <a:pt x="235" y="29"/>
                  <a:pt x="265" y="29"/>
                </a:cubicBezTo>
                <a:cubicBezTo>
                  <a:pt x="294" y="29"/>
                  <a:pt x="324" y="59"/>
                  <a:pt x="324" y="74"/>
                </a:cubicBezTo>
                <a:cubicBezTo>
                  <a:pt x="368" y="74"/>
                  <a:pt x="368" y="74"/>
                  <a:pt x="368" y="74"/>
                </a:cubicBezTo>
                <a:cubicBezTo>
                  <a:pt x="368" y="147"/>
                  <a:pt x="368" y="147"/>
                  <a:pt x="368" y="147"/>
                </a:cubicBezTo>
                <a:cubicBezTo>
                  <a:pt x="177" y="147"/>
                  <a:pt x="177" y="147"/>
                  <a:pt x="177" y="147"/>
                </a:cubicBezTo>
                <a:lnTo>
                  <a:pt x="177" y="74"/>
                </a:lnTo>
                <a:close/>
                <a:moveTo>
                  <a:pt x="500" y="545"/>
                </a:moveTo>
                <a:lnTo>
                  <a:pt x="500" y="545"/>
                </a:lnTo>
                <a:cubicBezTo>
                  <a:pt x="500" y="559"/>
                  <a:pt x="486" y="589"/>
                  <a:pt x="471" y="589"/>
                </a:cubicBezTo>
                <a:cubicBezTo>
                  <a:pt x="73" y="589"/>
                  <a:pt x="73" y="589"/>
                  <a:pt x="73" y="589"/>
                </a:cubicBezTo>
                <a:cubicBezTo>
                  <a:pt x="59" y="589"/>
                  <a:pt x="29" y="559"/>
                  <a:pt x="29" y="545"/>
                </a:cubicBezTo>
                <a:cubicBezTo>
                  <a:pt x="29" y="147"/>
                  <a:pt x="29" y="147"/>
                  <a:pt x="29" y="147"/>
                </a:cubicBezTo>
                <a:cubicBezTo>
                  <a:pt x="29" y="133"/>
                  <a:pt x="59" y="118"/>
                  <a:pt x="73" y="118"/>
                </a:cubicBezTo>
                <a:cubicBezTo>
                  <a:pt x="132" y="118"/>
                  <a:pt x="132" y="118"/>
                  <a:pt x="132" y="118"/>
                </a:cubicBezTo>
                <a:cubicBezTo>
                  <a:pt x="132" y="192"/>
                  <a:pt x="132" y="192"/>
                  <a:pt x="132" y="192"/>
                </a:cubicBezTo>
                <a:cubicBezTo>
                  <a:pt x="412" y="192"/>
                  <a:pt x="412" y="192"/>
                  <a:pt x="412" y="192"/>
                </a:cubicBezTo>
                <a:cubicBezTo>
                  <a:pt x="412" y="118"/>
                  <a:pt x="412" y="118"/>
                  <a:pt x="412" y="118"/>
                </a:cubicBezTo>
                <a:cubicBezTo>
                  <a:pt x="471" y="118"/>
                  <a:pt x="471" y="118"/>
                  <a:pt x="471" y="118"/>
                </a:cubicBezTo>
                <a:cubicBezTo>
                  <a:pt x="486" y="118"/>
                  <a:pt x="500" y="133"/>
                  <a:pt x="500" y="147"/>
                </a:cubicBezTo>
                <a:lnTo>
                  <a:pt x="500" y="545"/>
                </a:lnTo>
                <a:close/>
                <a:moveTo>
                  <a:pt x="412" y="265"/>
                </a:moveTo>
                <a:lnTo>
                  <a:pt x="412" y="265"/>
                </a:lnTo>
                <a:cubicBezTo>
                  <a:pt x="132" y="265"/>
                  <a:pt x="132" y="265"/>
                  <a:pt x="132" y="265"/>
                </a:cubicBezTo>
                <a:cubicBezTo>
                  <a:pt x="118" y="265"/>
                  <a:pt x="118" y="280"/>
                  <a:pt x="118" y="295"/>
                </a:cubicBezTo>
                <a:cubicBezTo>
                  <a:pt x="118" y="295"/>
                  <a:pt x="118" y="309"/>
                  <a:pt x="132" y="309"/>
                </a:cubicBezTo>
                <a:cubicBezTo>
                  <a:pt x="412" y="309"/>
                  <a:pt x="412" y="309"/>
                  <a:pt x="412" y="309"/>
                </a:cubicBezTo>
                <a:lnTo>
                  <a:pt x="427" y="295"/>
                </a:lnTo>
                <a:cubicBezTo>
                  <a:pt x="427" y="280"/>
                  <a:pt x="412" y="265"/>
                  <a:pt x="412" y="265"/>
                </a:cubicBezTo>
                <a:close/>
              </a:path>
            </a:pathLst>
          </a:custGeom>
          <a:solidFill>
            <a:schemeClr val="accent1"/>
          </a:solidFill>
          <a:ln>
            <a:noFill/>
          </a:ln>
          <a:effectLst/>
          <a:extLst/>
        </p:spPr>
        <p:txBody>
          <a:bodyPr wrap="none" lIns="91408" tIns="45704" rIns="91408" bIns="45704" anchor="ctr"/>
          <a:lstStyle/>
          <a:p>
            <a:endParaRPr lang="en-US" sz="2700"/>
          </a:p>
        </p:txBody>
      </p:sp>
      <p:sp>
        <p:nvSpPr>
          <p:cNvPr id="56" name="Freeform 215"/>
          <p:cNvSpPr>
            <a:spLocks noChangeArrowheads="1"/>
          </p:cNvSpPr>
          <p:nvPr/>
        </p:nvSpPr>
        <p:spPr bwMode="auto">
          <a:xfrm>
            <a:off x="7094613" y="1661118"/>
            <a:ext cx="398614" cy="398614"/>
          </a:xfrm>
          <a:custGeom>
            <a:avLst/>
            <a:gdLst>
              <a:gd name="T0" fmla="*/ 195434 w 619"/>
              <a:gd name="T1" fmla="*/ 0 h 619"/>
              <a:gd name="T2" fmla="*/ 195434 w 619"/>
              <a:gd name="T3" fmla="*/ 0 h 619"/>
              <a:gd name="T4" fmla="*/ 116185 w 619"/>
              <a:gd name="T5" fmla="*/ 21156 h 619"/>
              <a:gd name="T6" fmla="*/ 105427 w 619"/>
              <a:gd name="T7" fmla="*/ 21156 h 619"/>
              <a:gd name="T8" fmla="*/ 26177 w 619"/>
              <a:gd name="T9" fmla="*/ 0 h 619"/>
              <a:gd name="T10" fmla="*/ 0 w 619"/>
              <a:gd name="T11" fmla="*/ 26535 h 619"/>
              <a:gd name="T12" fmla="*/ 0 w 619"/>
              <a:gd name="T13" fmla="*/ 174271 h 619"/>
              <a:gd name="T14" fmla="*/ 26177 w 619"/>
              <a:gd name="T15" fmla="*/ 200447 h 619"/>
              <a:gd name="T16" fmla="*/ 105427 w 619"/>
              <a:gd name="T17" fmla="*/ 221603 h 619"/>
              <a:gd name="T18" fmla="*/ 116185 w 619"/>
              <a:gd name="T19" fmla="*/ 221603 h 619"/>
              <a:gd name="T20" fmla="*/ 195434 w 619"/>
              <a:gd name="T21" fmla="*/ 200447 h 619"/>
              <a:gd name="T22" fmla="*/ 221611 w 619"/>
              <a:gd name="T23" fmla="*/ 174271 h 619"/>
              <a:gd name="T24" fmla="*/ 221611 w 619"/>
              <a:gd name="T25" fmla="*/ 26535 h 619"/>
              <a:gd name="T26" fmla="*/ 195434 w 619"/>
              <a:gd name="T27" fmla="*/ 0 h 619"/>
              <a:gd name="T28" fmla="*/ 105427 w 619"/>
              <a:gd name="T29" fmla="*/ 211205 h 619"/>
              <a:gd name="T30" fmla="*/ 105427 w 619"/>
              <a:gd name="T31" fmla="*/ 211205 h 619"/>
              <a:gd name="T32" fmla="*/ 26177 w 619"/>
              <a:gd name="T33" fmla="*/ 190048 h 619"/>
              <a:gd name="T34" fmla="*/ 10399 w 619"/>
              <a:gd name="T35" fmla="*/ 174271 h 619"/>
              <a:gd name="T36" fmla="*/ 10399 w 619"/>
              <a:gd name="T37" fmla="*/ 26535 h 619"/>
              <a:gd name="T38" fmla="*/ 26177 w 619"/>
              <a:gd name="T39" fmla="*/ 10399 h 619"/>
              <a:gd name="T40" fmla="*/ 105427 w 619"/>
              <a:gd name="T41" fmla="*/ 31555 h 619"/>
              <a:gd name="T42" fmla="*/ 105427 w 619"/>
              <a:gd name="T43" fmla="*/ 211205 h 619"/>
              <a:gd name="T44" fmla="*/ 211212 w 619"/>
              <a:gd name="T45" fmla="*/ 174271 h 619"/>
              <a:gd name="T46" fmla="*/ 211212 w 619"/>
              <a:gd name="T47" fmla="*/ 174271 h 619"/>
              <a:gd name="T48" fmla="*/ 195434 w 619"/>
              <a:gd name="T49" fmla="*/ 190048 h 619"/>
              <a:gd name="T50" fmla="*/ 116185 w 619"/>
              <a:gd name="T51" fmla="*/ 211205 h 619"/>
              <a:gd name="T52" fmla="*/ 116185 w 619"/>
              <a:gd name="T53" fmla="*/ 31555 h 619"/>
              <a:gd name="T54" fmla="*/ 195434 w 619"/>
              <a:gd name="T55" fmla="*/ 10399 h 619"/>
              <a:gd name="T56" fmla="*/ 211212 w 619"/>
              <a:gd name="T57" fmla="*/ 26535 h 619"/>
              <a:gd name="T58" fmla="*/ 211212 w 619"/>
              <a:gd name="T59" fmla="*/ 174271 h 6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9" h="619">
                <a:moveTo>
                  <a:pt x="545" y="0"/>
                </a:moveTo>
                <a:lnTo>
                  <a:pt x="545" y="0"/>
                </a:lnTo>
                <a:cubicBezTo>
                  <a:pt x="545" y="0"/>
                  <a:pt x="427" y="29"/>
                  <a:pt x="324" y="59"/>
                </a:cubicBezTo>
                <a:cubicBezTo>
                  <a:pt x="309" y="59"/>
                  <a:pt x="309" y="59"/>
                  <a:pt x="294" y="59"/>
                </a:cubicBezTo>
                <a:cubicBezTo>
                  <a:pt x="191" y="29"/>
                  <a:pt x="73" y="0"/>
                  <a:pt x="73" y="0"/>
                </a:cubicBezTo>
                <a:cubicBezTo>
                  <a:pt x="29" y="0"/>
                  <a:pt x="0" y="29"/>
                  <a:pt x="0" y="74"/>
                </a:cubicBezTo>
                <a:cubicBezTo>
                  <a:pt x="0" y="486"/>
                  <a:pt x="0" y="486"/>
                  <a:pt x="0" y="486"/>
                </a:cubicBezTo>
                <a:cubicBezTo>
                  <a:pt x="0" y="530"/>
                  <a:pt x="29" y="545"/>
                  <a:pt x="73" y="559"/>
                </a:cubicBezTo>
                <a:cubicBezTo>
                  <a:pt x="73" y="559"/>
                  <a:pt x="177" y="589"/>
                  <a:pt x="294" y="618"/>
                </a:cubicBezTo>
                <a:cubicBezTo>
                  <a:pt x="309" y="618"/>
                  <a:pt x="309" y="618"/>
                  <a:pt x="324" y="618"/>
                </a:cubicBezTo>
                <a:cubicBezTo>
                  <a:pt x="441" y="589"/>
                  <a:pt x="545" y="559"/>
                  <a:pt x="545" y="559"/>
                </a:cubicBezTo>
                <a:cubicBezTo>
                  <a:pt x="589" y="559"/>
                  <a:pt x="618" y="530"/>
                  <a:pt x="618" y="486"/>
                </a:cubicBezTo>
                <a:cubicBezTo>
                  <a:pt x="618" y="74"/>
                  <a:pt x="618" y="74"/>
                  <a:pt x="618" y="74"/>
                </a:cubicBezTo>
                <a:cubicBezTo>
                  <a:pt x="618" y="29"/>
                  <a:pt x="589" y="0"/>
                  <a:pt x="545" y="0"/>
                </a:cubicBezTo>
                <a:close/>
                <a:moveTo>
                  <a:pt x="294" y="589"/>
                </a:moveTo>
                <a:lnTo>
                  <a:pt x="294" y="589"/>
                </a:lnTo>
                <a:cubicBezTo>
                  <a:pt x="177" y="559"/>
                  <a:pt x="73" y="530"/>
                  <a:pt x="73" y="530"/>
                </a:cubicBezTo>
                <a:cubicBezTo>
                  <a:pt x="44" y="516"/>
                  <a:pt x="29" y="501"/>
                  <a:pt x="29" y="486"/>
                </a:cubicBezTo>
                <a:cubicBezTo>
                  <a:pt x="29" y="74"/>
                  <a:pt x="29" y="74"/>
                  <a:pt x="29" y="74"/>
                </a:cubicBezTo>
                <a:cubicBezTo>
                  <a:pt x="29" y="59"/>
                  <a:pt x="59" y="29"/>
                  <a:pt x="73" y="29"/>
                </a:cubicBezTo>
                <a:cubicBezTo>
                  <a:pt x="294" y="88"/>
                  <a:pt x="294" y="88"/>
                  <a:pt x="294" y="88"/>
                </a:cubicBezTo>
                <a:lnTo>
                  <a:pt x="294" y="589"/>
                </a:lnTo>
                <a:close/>
                <a:moveTo>
                  <a:pt x="589" y="486"/>
                </a:moveTo>
                <a:lnTo>
                  <a:pt x="589" y="486"/>
                </a:lnTo>
                <a:cubicBezTo>
                  <a:pt x="589" y="501"/>
                  <a:pt x="559" y="516"/>
                  <a:pt x="545" y="530"/>
                </a:cubicBezTo>
                <a:cubicBezTo>
                  <a:pt x="545" y="530"/>
                  <a:pt x="441" y="559"/>
                  <a:pt x="324" y="589"/>
                </a:cubicBezTo>
                <a:cubicBezTo>
                  <a:pt x="324" y="88"/>
                  <a:pt x="324" y="88"/>
                  <a:pt x="324" y="88"/>
                </a:cubicBezTo>
                <a:cubicBezTo>
                  <a:pt x="545" y="29"/>
                  <a:pt x="545" y="29"/>
                  <a:pt x="545" y="29"/>
                </a:cubicBezTo>
                <a:cubicBezTo>
                  <a:pt x="559" y="29"/>
                  <a:pt x="589" y="59"/>
                  <a:pt x="589" y="74"/>
                </a:cubicBezTo>
                <a:lnTo>
                  <a:pt x="589" y="486"/>
                </a:lnTo>
                <a:close/>
              </a:path>
            </a:pathLst>
          </a:custGeom>
          <a:solidFill>
            <a:schemeClr val="accent1"/>
          </a:solidFill>
          <a:ln>
            <a:noFill/>
          </a:ln>
          <a:effectLst/>
          <a:extLst/>
        </p:spPr>
        <p:txBody>
          <a:bodyPr wrap="none" lIns="91408" tIns="45704" rIns="91408" bIns="45704" anchor="ctr"/>
          <a:lstStyle/>
          <a:p>
            <a:endParaRPr lang="en-US" sz="2700"/>
          </a:p>
        </p:txBody>
      </p:sp>
      <p:sp>
        <p:nvSpPr>
          <p:cNvPr id="57" name="Freeform 216"/>
          <p:cNvSpPr>
            <a:spLocks noChangeArrowheads="1"/>
          </p:cNvSpPr>
          <p:nvPr/>
        </p:nvSpPr>
        <p:spPr bwMode="auto">
          <a:xfrm>
            <a:off x="6426849" y="1661118"/>
            <a:ext cx="410540" cy="398614"/>
          </a:xfrm>
          <a:custGeom>
            <a:avLst/>
            <a:gdLst>
              <a:gd name="T0" fmla="*/ 201928 w 634"/>
              <a:gd name="T1" fmla="*/ 0 h 619"/>
              <a:gd name="T2" fmla="*/ 201928 w 634"/>
              <a:gd name="T3" fmla="*/ 0 h 619"/>
              <a:gd name="T4" fmla="*/ 32092 w 634"/>
              <a:gd name="T5" fmla="*/ 0 h 619"/>
              <a:gd name="T6" fmla="*/ 0 w 634"/>
              <a:gd name="T7" fmla="*/ 26535 h 619"/>
              <a:gd name="T8" fmla="*/ 0 w 634"/>
              <a:gd name="T9" fmla="*/ 195427 h 619"/>
              <a:gd name="T10" fmla="*/ 32092 w 634"/>
              <a:gd name="T11" fmla="*/ 221603 h 619"/>
              <a:gd name="T12" fmla="*/ 201928 w 634"/>
              <a:gd name="T13" fmla="*/ 221603 h 619"/>
              <a:gd name="T14" fmla="*/ 228250 w 634"/>
              <a:gd name="T15" fmla="*/ 195427 h 619"/>
              <a:gd name="T16" fmla="*/ 228250 w 634"/>
              <a:gd name="T17" fmla="*/ 26535 h 619"/>
              <a:gd name="T18" fmla="*/ 201928 w 634"/>
              <a:gd name="T19" fmla="*/ 0 h 619"/>
              <a:gd name="T20" fmla="*/ 32092 w 634"/>
              <a:gd name="T21" fmla="*/ 211205 h 619"/>
              <a:gd name="T22" fmla="*/ 32092 w 634"/>
              <a:gd name="T23" fmla="*/ 211205 h 619"/>
              <a:gd name="T24" fmla="*/ 16226 w 634"/>
              <a:gd name="T25" fmla="*/ 195427 h 619"/>
              <a:gd name="T26" fmla="*/ 16226 w 634"/>
              <a:gd name="T27" fmla="*/ 190048 h 619"/>
              <a:gd name="T28" fmla="*/ 74641 w 634"/>
              <a:gd name="T29" fmla="*/ 137337 h 619"/>
              <a:gd name="T30" fmla="*/ 143513 w 634"/>
              <a:gd name="T31" fmla="*/ 211205 h 619"/>
              <a:gd name="T32" fmla="*/ 32092 w 634"/>
              <a:gd name="T33" fmla="*/ 211205 h 619"/>
              <a:gd name="T34" fmla="*/ 212385 w 634"/>
              <a:gd name="T35" fmla="*/ 195427 h 619"/>
              <a:gd name="T36" fmla="*/ 212385 w 634"/>
              <a:gd name="T37" fmla="*/ 195427 h 619"/>
              <a:gd name="T38" fmla="*/ 201928 w 634"/>
              <a:gd name="T39" fmla="*/ 211205 h 619"/>
              <a:gd name="T40" fmla="*/ 164787 w 634"/>
              <a:gd name="T41" fmla="*/ 211205 h 619"/>
              <a:gd name="T42" fmla="*/ 111781 w 634"/>
              <a:gd name="T43" fmla="*/ 158493 h 619"/>
              <a:gd name="T44" fmla="*/ 169836 w 634"/>
              <a:gd name="T45" fmla="*/ 95024 h 619"/>
              <a:gd name="T46" fmla="*/ 212385 w 634"/>
              <a:gd name="T47" fmla="*/ 137337 h 619"/>
              <a:gd name="T48" fmla="*/ 212385 w 634"/>
              <a:gd name="T49" fmla="*/ 195427 h 619"/>
              <a:gd name="T50" fmla="*/ 212385 w 634"/>
              <a:gd name="T51" fmla="*/ 121559 h 619"/>
              <a:gd name="T52" fmla="*/ 212385 w 634"/>
              <a:gd name="T53" fmla="*/ 121559 h 619"/>
              <a:gd name="T54" fmla="*/ 169836 w 634"/>
              <a:gd name="T55" fmla="*/ 73868 h 619"/>
              <a:gd name="T56" fmla="*/ 100964 w 634"/>
              <a:gd name="T57" fmla="*/ 147736 h 619"/>
              <a:gd name="T58" fmla="*/ 74641 w 634"/>
              <a:gd name="T59" fmla="*/ 116180 h 619"/>
              <a:gd name="T60" fmla="*/ 16226 w 634"/>
              <a:gd name="T61" fmla="*/ 168892 h 619"/>
              <a:gd name="T62" fmla="*/ 16226 w 634"/>
              <a:gd name="T63" fmla="*/ 26535 h 619"/>
              <a:gd name="T64" fmla="*/ 32092 w 634"/>
              <a:gd name="T65" fmla="*/ 10399 h 619"/>
              <a:gd name="T66" fmla="*/ 201928 w 634"/>
              <a:gd name="T67" fmla="*/ 10399 h 619"/>
              <a:gd name="T68" fmla="*/ 212385 w 634"/>
              <a:gd name="T69" fmla="*/ 26535 h 619"/>
              <a:gd name="T70" fmla="*/ 212385 w 634"/>
              <a:gd name="T71" fmla="*/ 121559 h 619"/>
              <a:gd name="T72" fmla="*/ 58415 w 634"/>
              <a:gd name="T73" fmla="*/ 26535 h 619"/>
              <a:gd name="T74" fmla="*/ 58415 w 634"/>
              <a:gd name="T75" fmla="*/ 26535 h 619"/>
              <a:gd name="T76" fmla="*/ 32092 w 634"/>
              <a:gd name="T77" fmla="*/ 52711 h 619"/>
              <a:gd name="T78" fmla="*/ 58415 w 634"/>
              <a:gd name="T79" fmla="*/ 84625 h 619"/>
              <a:gd name="T80" fmla="*/ 85098 w 634"/>
              <a:gd name="T81" fmla="*/ 52711 h 619"/>
              <a:gd name="T82" fmla="*/ 58415 w 634"/>
              <a:gd name="T83" fmla="*/ 26535 h 619"/>
              <a:gd name="T84" fmla="*/ 58415 w 634"/>
              <a:gd name="T85" fmla="*/ 68848 h 619"/>
              <a:gd name="T86" fmla="*/ 58415 w 634"/>
              <a:gd name="T87" fmla="*/ 68848 h 619"/>
              <a:gd name="T88" fmla="*/ 42549 w 634"/>
              <a:gd name="T89" fmla="*/ 52711 h 619"/>
              <a:gd name="T90" fmla="*/ 58415 w 634"/>
              <a:gd name="T91" fmla="*/ 42313 h 619"/>
              <a:gd name="T92" fmla="*/ 74641 w 634"/>
              <a:gd name="T93" fmla="*/ 52711 h 619"/>
              <a:gd name="T94" fmla="*/ 58415 w 634"/>
              <a:gd name="T95" fmla="*/ 68848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560" y="0"/>
                </a:moveTo>
                <a:lnTo>
                  <a:pt x="560" y="0"/>
                </a:lnTo>
                <a:cubicBezTo>
                  <a:pt x="89" y="0"/>
                  <a:pt x="89" y="0"/>
                  <a:pt x="89" y="0"/>
                </a:cubicBezTo>
                <a:cubicBezTo>
                  <a:pt x="45" y="0"/>
                  <a:pt x="0" y="29"/>
                  <a:pt x="0" y="74"/>
                </a:cubicBezTo>
                <a:cubicBezTo>
                  <a:pt x="0" y="545"/>
                  <a:pt x="0" y="545"/>
                  <a:pt x="0" y="545"/>
                </a:cubicBezTo>
                <a:cubicBezTo>
                  <a:pt x="0" y="589"/>
                  <a:pt x="45" y="618"/>
                  <a:pt x="89" y="618"/>
                </a:cubicBezTo>
                <a:cubicBezTo>
                  <a:pt x="560" y="618"/>
                  <a:pt x="560" y="618"/>
                  <a:pt x="560" y="618"/>
                </a:cubicBezTo>
                <a:cubicBezTo>
                  <a:pt x="604" y="618"/>
                  <a:pt x="633" y="589"/>
                  <a:pt x="633" y="545"/>
                </a:cubicBezTo>
                <a:cubicBezTo>
                  <a:pt x="633" y="74"/>
                  <a:pt x="633" y="74"/>
                  <a:pt x="633" y="74"/>
                </a:cubicBezTo>
                <a:cubicBezTo>
                  <a:pt x="633" y="29"/>
                  <a:pt x="604" y="0"/>
                  <a:pt x="560" y="0"/>
                </a:cubicBezTo>
                <a:close/>
                <a:moveTo>
                  <a:pt x="89" y="589"/>
                </a:moveTo>
                <a:lnTo>
                  <a:pt x="89" y="589"/>
                </a:lnTo>
                <a:cubicBezTo>
                  <a:pt x="59" y="589"/>
                  <a:pt x="45" y="559"/>
                  <a:pt x="45" y="545"/>
                </a:cubicBezTo>
                <a:cubicBezTo>
                  <a:pt x="45" y="530"/>
                  <a:pt x="45" y="530"/>
                  <a:pt x="45" y="530"/>
                </a:cubicBezTo>
                <a:cubicBezTo>
                  <a:pt x="207" y="383"/>
                  <a:pt x="207" y="383"/>
                  <a:pt x="207" y="383"/>
                </a:cubicBezTo>
                <a:cubicBezTo>
                  <a:pt x="398" y="589"/>
                  <a:pt x="398" y="589"/>
                  <a:pt x="398" y="589"/>
                </a:cubicBezTo>
                <a:lnTo>
                  <a:pt x="89" y="589"/>
                </a:lnTo>
                <a:close/>
                <a:moveTo>
                  <a:pt x="589" y="545"/>
                </a:moveTo>
                <a:lnTo>
                  <a:pt x="589" y="545"/>
                </a:lnTo>
                <a:cubicBezTo>
                  <a:pt x="589" y="559"/>
                  <a:pt x="575" y="589"/>
                  <a:pt x="560" y="589"/>
                </a:cubicBezTo>
                <a:cubicBezTo>
                  <a:pt x="457" y="589"/>
                  <a:pt x="457" y="589"/>
                  <a:pt x="457" y="589"/>
                </a:cubicBezTo>
                <a:cubicBezTo>
                  <a:pt x="310" y="442"/>
                  <a:pt x="310" y="442"/>
                  <a:pt x="310" y="442"/>
                </a:cubicBezTo>
                <a:cubicBezTo>
                  <a:pt x="471" y="265"/>
                  <a:pt x="471" y="265"/>
                  <a:pt x="471" y="265"/>
                </a:cubicBezTo>
                <a:cubicBezTo>
                  <a:pt x="589" y="383"/>
                  <a:pt x="589" y="383"/>
                  <a:pt x="589" y="383"/>
                </a:cubicBezTo>
                <a:lnTo>
                  <a:pt x="589" y="545"/>
                </a:lnTo>
                <a:close/>
                <a:moveTo>
                  <a:pt x="589" y="339"/>
                </a:moveTo>
                <a:lnTo>
                  <a:pt x="589" y="339"/>
                </a:lnTo>
                <a:cubicBezTo>
                  <a:pt x="471" y="206"/>
                  <a:pt x="471" y="206"/>
                  <a:pt x="471" y="206"/>
                </a:cubicBezTo>
                <a:cubicBezTo>
                  <a:pt x="280" y="412"/>
                  <a:pt x="280" y="412"/>
                  <a:pt x="280" y="412"/>
                </a:cubicBezTo>
                <a:cubicBezTo>
                  <a:pt x="207" y="324"/>
                  <a:pt x="207" y="324"/>
                  <a:pt x="207" y="324"/>
                </a:cubicBezTo>
                <a:cubicBezTo>
                  <a:pt x="45" y="471"/>
                  <a:pt x="45" y="471"/>
                  <a:pt x="45" y="471"/>
                </a:cubicBezTo>
                <a:cubicBezTo>
                  <a:pt x="45" y="74"/>
                  <a:pt x="45" y="74"/>
                  <a:pt x="45" y="74"/>
                </a:cubicBezTo>
                <a:cubicBezTo>
                  <a:pt x="45" y="59"/>
                  <a:pt x="59" y="29"/>
                  <a:pt x="89" y="29"/>
                </a:cubicBezTo>
                <a:cubicBezTo>
                  <a:pt x="560" y="29"/>
                  <a:pt x="560" y="29"/>
                  <a:pt x="560" y="29"/>
                </a:cubicBezTo>
                <a:cubicBezTo>
                  <a:pt x="575" y="29"/>
                  <a:pt x="589" y="59"/>
                  <a:pt x="589" y="74"/>
                </a:cubicBezTo>
                <a:lnTo>
                  <a:pt x="589" y="339"/>
                </a:lnTo>
                <a:close/>
                <a:moveTo>
                  <a:pt x="162" y="74"/>
                </a:moveTo>
                <a:lnTo>
                  <a:pt x="162" y="74"/>
                </a:lnTo>
                <a:cubicBezTo>
                  <a:pt x="118" y="74"/>
                  <a:pt x="89" y="103"/>
                  <a:pt x="89" y="147"/>
                </a:cubicBezTo>
                <a:cubicBezTo>
                  <a:pt x="89" y="192"/>
                  <a:pt x="118" y="236"/>
                  <a:pt x="162" y="236"/>
                </a:cubicBezTo>
                <a:cubicBezTo>
                  <a:pt x="207" y="236"/>
                  <a:pt x="236" y="192"/>
                  <a:pt x="236" y="147"/>
                </a:cubicBezTo>
                <a:cubicBezTo>
                  <a:pt x="236" y="103"/>
                  <a:pt x="207" y="74"/>
                  <a:pt x="162" y="74"/>
                </a:cubicBezTo>
                <a:close/>
                <a:moveTo>
                  <a:pt x="162" y="192"/>
                </a:moveTo>
                <a:lnTo>
                  <a:pt x="162" y="192"/>
                </a:lnTo>
                <a:cubicBezTo>
                  <a:pt x="148" y="192"/>
                  <a:pt x="118" y="177"/>
                  <a:pt x="118" y="147"/>
                </a:cubicBezTo>
                <a:cubicBezTo>
                  <a:pt x="118" y="133"/>
                  <a:pt x="148" y="118"/>
                  <a:pt x="162" y="118"/>
                </a:cubicBezTo>
                <a:cubicBezTo>
                  <a:pt x="177" y="118"/>
                  <a:pt x="207" y="133"/>
                  <a:pt x="207" y="147"/>
                </a:cubicBezTo>
                <a:cubicBezTo>
                  <a:pt x="207" y="177"/>
                  <a:pt x="177" y="192"/>
                  <a:pt x="162" y="192"/>
                </a:cubicBezTo>
                <a:close/>
              </a:path>
            </a:pathLst>
          </a:custGeom>
          <a:solidFill>
            <a:schemeClr val="accent1"/>
          </a:solidFill>
          <a:ln>
            <a:noFill/>
          </a:ln>
          <a:effectLst/>
          <a:extLst/>
        </p:spPr>
        <p:txBody>
          <a:bodyPr wrap="none" lIns="91408" tIns="45704" rIns="91408" bIns="45704" anchor="ctr"/>
          <a:lstStyle/>
          <a:p>
            <a:endParaRPr lang="en-US" sz="2700"/>
          </a:p>
        </p:txBody>
      </p:sp>
      <p:sp>
        <p:nvSpPr>
          <p:cNvPr id="58" name="Freeform 217"/>
          <p:cNvSpPr>
            <a:spLocks noChangeArrowheads="1"/>
          </p:cNvSpPr>
          <p:nvPr/>
        </p:nvSpPr>
        <p:spPr bwMode="auto">
          <a:xfrm>
            <a:off x="5771012" y="1661118"/>
            <a:ext cx="410537" cy="398614"/>
          </a:xfrm>
          <a:custGeom>
            <a:avLst/>
            <a:gdLst>
              <a:gd name="T0" fmla="*/ 169835 w 634"/>
              <a:gd name="T1" fmla="*/ 95024 h 619"/>
              <a:gd name="T2" fmla="*/ 169835 w 634"/>
              <a:gd name="T3" fmla="*/ 95024 h 619"/>
              <a:gd name="T4" fmla="*/ 58415 w 634"/>
              <a:gd name="T5" fmla="*/ 95024 h 619"/>
              <a:gd name="T6" fmla="*/ 47597 w 634"/>
              <a:gd name="T7" fmla="*/ 105782 h 619"/>
              <a:gd name="T8" fmla="*/ 58415 w 634"/>
              <a:gd name="T9" fmla="*/ 110802 h 619"/>
              <a:gd name="T10" fmla="*/ 169835 w 634"/>
              <a:gd name="T11" fmla="*/ 110802 h 619"/>
              <a:gd name="T12" fmla="*/ 174883 w 634"/>
              <a:gd name="T13" fmla="*/ 105782 h 619"/>
              <a:gd name="T14" fmla="*/ 169835 w 634"/>
              <a:gd name="T15" fmla="*/ 95024 h 619"/>
              <a:gd name="T16" fmla="*/ 169835 w 634"/>
              <a:gd name="T17" fmla="*/ 137337 h 619"/>
              <a:gd name="T18" fmla="*/ 169835 w 634"/>
              <a:gd name="T19" fmla="*/ 137337 h 619"/>
              <a:gd name="T20" fmla="*/ 58415 w 634"/>
              <a:gd name="T21" fmla="*/ 137337 h 619"/>
              <a:gd name="T22" fmla="*/ 47597 w 634"/>
              <a:gd name="T23" fmla="*/ 147736 h 619"/>
              <a:gd name="T24" fmla="*/ 58415 w 634"/>
              <a:gd name="T25" fmla="*/ 153114 h 619"/>
              <a:gd name="T26" fmla="*/ 169835 w 634"/>
              <a:gd name="T27" fmla="*/ 153114 h 619"/>
              <a:gd name="T28" fmla="*/ 174883 w 634"/>
              <a:gd name="T29" fmla="*/ 147736 h 619"/>
              <a:gd name="T30" fmla="*/ 169835 w 634"/>
              <a:gd name="T31" fmla="*/ 137337 h 619"/>
              <a:gd name="T32" fmla="*/ 196157 w 634"/>
              <a:gd name="T33" fmla="*/ 0 h 619"/>
              <a:gd name="T34" fmla="*/ 196157 w 634"/>
              <a:gd name="T35" fmla="*/ 0 h 619"/>
              <a:gd name="T36" fmla="*/ 26323 w 634"/>
              <a:gd name="T37" fmla="*/ 0 h 619"/>
              <a:gd name="T38" fmla="*/ 0 w 634"/>
              <a:gd name="T39" fmla="*/ 26535 h 619"/>
              <a:gd name="T40" fmla="*/ 0 w 634"/>
              <a:gd name="T41" fmla="*/ 195427 h 619"/>
              <a:gd name="T42" fmla="*/ 26323 w 634"/>
              <a:gd name="T43" fmla="*/ 221603 h 619"/>
              <a:gd name="T44" fmla="*/ 196157 w 634"/>
              <a:gd name="T45" fmla="*/ 221603 h 619"/>
              <a:gd name="T46" fmla="*/ 228249 w 634"/>
              <a:gd name="T47" fmla="*/ 195427 h 619"/>
              <a:gd name="T48" fmla="*/ 228249 w 634"/>
              <a:gd name="T49" fmla="*/ 26535 h 619"/>
              <a:gd name="T50" fmla="*/ 196157 w 634"/>
              <a:gd name="T51" fmla="*/ 0 h 619"/>
              <a:gd name="T52" fmla="*/ 212023 w 634"/>
              <a:gd name="T53" fmla="*/ 195427 h 619"/>
              <a:gd name="T54" fmla="*/ 212023 w 634"/>
              <a:gd name="T55" fmla="*/ 195427 h 619"/>
              <a:gd name="T56" fmla="*/ 196157 w 634"/>
              <a:gd name="T57" fmla="*/ 211205 h 619"/>
              <a:gd name="T58" fmla="*/ 26323 w 634"/>
              <a:gd name="T59" fmla="*/ 211205 h 619"/>
              <a:gd name="T60" fmla="*/ 15866 w 634"/>
              <a:gd name="T61" fmla="*/ 195427 h 619"/>
              <a:gd name="T62" fmla="*/ 15866 w 634"/>
              <a:gd name="T63" fmla="*/ 26535 h 619"/>
              <a:gd name="T64" fmla="*/ 26323 w 634"/>
              <a:gd name="T65" fmla="*/ 10399 h 619"/>
              <a:gd name="T66" fmla="*/ 196157 w 634"/>
              <a:gd name="T67" fmla="*/ 10399 h 619"/>
              <a:gd name="T68" fmla="*/ 212023 w 634"/>
              <a:gd name="T69" fmla="*/ 26535 h 619"/>
              <a:gd name="T70" fmla="*/ 212023 w 634"/>
              <a:gd name="T71" fmla="*/ 195427 h 619"/>
              <a:gd name="T72" fmla="*/ 169835 w 634"/>
              <a:gd name="T73" fmla="*/ 52711 h 619"/>
              <a:gd name="T74" fmla="*/ 169835 w 634"/>
              <a:gd name="T75" fmla="*/ 52711 h 619"/>
              <a:gd name="T76" fmla="*/ 58415 w 634"/>
              <a:gd name="T77" fmla="*/ 52711 h 619"/>
              <a:gd name="T78" fmla="*/ 47597 w 634"/>
              <a:gd name="T79" fmla="*/ 63469 h 619"/>
              <a:gd name="T80" fmla="*/ 58415 w 634"/>
              <a:gd name="T81" fmla="*/ 68848 h 619"/>
              <a:gd name="T82" fmla="*/ 169835 w 634"/>
              <a:gd name="T83" fmla="*/ 68848 h 619"/>
              <a:gd name="T84" fmla="*/ 174883 w 634"/>
              <a:gd name="T85" fmla="*/ 63469 h 619"/>
              <a:gd name="T86" fmla="*/ 169835 w 634"/>
              <a:gd name="T87" fmla="*/ 52711 h 6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4" h="619">
                <a:moveTo>
                  <a:pt x="471" y="265"/>
                </a:moveTo>
                <a:lnTo>
                  <a:pt x="471" y="265"/>
                </a:lnTo>
                <a:cubicBezTo>
                  <a:pt x="162" y="265"/>
                  <a:pt x="162" y="265"/>
                  <a:pt x="162" y="265"/>
                </a:cubicBezTo>
                <a:cubicBezTo>
                  <a:pt x="147" y="265"/>
                  <a:pt x="132" y="280"/>
                  <a:pt x="132" y="295"/>
                </a:cubicBezTo>
                <a:cubicBezTo>
                  <a:pt x="132" y="295"/>
                  <a:pt x="147" y="309"/>
                  <a:pt x="162" y="309"/>
                </a:cubicBezTo>
                <a:cubicBezTo>
                  <a:pt x="471" y="309"/>
                  <a:pt x="471" y="309"/>
                  <a:pt x="471" y="309"/>
                </a:cubicBezTo>
                <a:cubicBezTo>
                  <a:pt x="485" y="309"/>
                  <a:pt x="485" y="295"/>
                  <a:pt x="485" y="295"/>
                </a:cubicBezTo>
                <a:cubicBezTo>
                  <a:pt x="485" y="280"/>
                  <a:pt x="485" y="265"/>
                  <a:pt x="471" y="265"/>
                </a:cubicBezTo>
                <a:close/>
                <a:moveTo>
                  <a:pt x="471" y="383"/>
                </a:moveTo>
                <a:lnTo>
                  <a:pt x="471" y="383"/>
                </a:lnTo>
                <a:cubicBezTo>
                  <a:pt x="162" y="383"/>
                  <a:pt x="162" y="383"/>
                  <a:pt x="162" y="383"/>
                </a:cubicBezTo>
                <a:cubicBezTo>
                  <a:pt x="147" y="383"/>
                  <a:pt x="132" y="398"/>
                  <a:pt x="132" y="412"/>
                </a:cubicBezTo>
                <a:cubicBezTo>
                  <a:pt x="132" y="412"/>
                  <a:pt x="147" y="427"/>
                  <a:pt x="162" y="427"/>
                </a:cubicBezTo>
                <a:cubicBezTo>
                  <a:pt x="471" y="427"/>
                  <a:pt x="471" y="427"/>
                  <a:pt x="471" y="427"/>
                </a:cubicBezTo>
                <a:cubicBezTo>
                  <a:pt x="485" y="427"/>
                  <a:pt x="485" y="412"/>
                  <a:pt x="485" y="412"/>
                </a:cubicBezTo>
                <a:cubicBezTo>
                  <a:pt x="485" y="398"/>
                  <a:pt x="485" y="383"/>
                  <a:pt x="471" y="383"/>
                </a:cubicBezTo>
                <a:close/>
                <a:moveTo>
                  <a:pt x="544" y="0"/>
                </a:moveTo>
                <a:lnTo>
                  <a:pt x="544" y="0"/>
                </a:lnTo>
                <a:cubicBezTo>
                  <a:pt x="73" y="0"/>
                  <a:pt x="73" y="0"/>
                  <a:pt x="73" y="0"/>
                </a:cubicBezTo>
                <a:cubicBezTo>
                  <a:pt x="29" y="0"/>
                  <a:pt x="0" y="29"/>
                  <a:pt x="0" y="74"/>
                </a:cubicBezTo>
                <a:cubicBezTo>
                  <a:pt x="0" y="545"/>
                  <a:pt x="0" y="545"/>
                  <a:pt x="0" y="545"/>
                </a:cubicBezTo>
                <a:cubicBezTo>
                  <a:pt x="0" y="589"/>
                  <a:pt x="29" y="618"/>
                  <a:pt x="73" y="618"/>
                </a:cubicBezTo>
                <a:cubicBezTo>
                  <a:pt x="544" y="618"/>
                  <a:pt x="544" y="618"/>
                  <a:pt x="544" y="618"/>
                </a:cubicBezTo>
                <a:cubicBezTo>
                  <a:pt x="588" y="618"/>
                  <a:pt x="633" y="589"/>
                  <a:pt x="633" y="545"/>
                </a:cubicBezTo>
                <a:cubicBezTo>
                  <a:pt x="633" y="74"/>
                  <a:pt x="633" y="74"/>
                  <a:pt x="633" y="74"/>
                </a:cubicBezTo>
                <a:cubicBezTo>
                  <a:pt x="633" y="29"/>
                  <a:pt x="588" y="0"/>
                  <a:pt x="544" y="0"/>
                </a:cubicBezTo>
                <a:close/>
                <a:moveTo>
                  <a:pt x="588" y="545"/>
                </a:moveTo>
                <a:lnTo>
                  <a:pt x="588" y="545"/>
                </a:lnTo>
                <a:cubicBezTo>
                  <a:pt x="588" y="559"/>
                  <a:pt x="574" y="589"/>
                  <a:pt x="544" y="589"/>
                </a:cubicBezTo>
                <a:cubicBezTo>
                  <a:pt x="73" y="589"/>
                  <a:pt x="73" y="589"/>
                  <a:pt x="73" y="589"/>
                </a:cubicBezTo>
                <a:cubicBezTo>
                  <a:pt x="58" y="589"/>
                  <a:pt x="44" y="559"/>
                  <a:pt x="44" y="545"/>
                </a:cubicBezTo>
                <a:cubicBezTo>
                  <a:pt x="44" y="74"/>
                  <a:pt x="44" y="74"/>
                  <a:pt x="44" y="74"/>
                </a:cubicBezTo>
                <a:cubicBezTo>
                  <a:pt x="44" y="59"/>
                  <a:pt x="58" y="29"/>
                  <a:pt x="73" y="29"/>
                </a:cubicBezTo>
                <a:cubicBezTo>
                  <a:pt x="544" y="29"/>
                  <a:pt x="544" y="29"/>
                  <a:pt x="544" y="29"/>
                </a:cubicBezTo>
                <a:cubicBezTo>
                  <a:pt x="574" y="29"/>
                  <a:pt x="588" y="59"/>
                  <a:pt x="588" y="74"/>
                </a:cubicBezTo>
                <a:lnTo>
                  <a:pt x="588" y="545"/>
                </a:lnTo>
                <a:close/>
                <a:moveTo>
                  <a:pt x="471" y="147"/>
                </a:moveTo>
                <a:lnTo>
                  <a:pt x="471" y="147"/>
                </a:lnTo>
                <a:cubicBezTo>
                  <a:pt x="162" y="147"/>
                  <a:pt x="162" y="147"/>
                  <a:pt x="162" y="147"/>
                </a:cubicBezTo>
                <a:cubicBezTo>
                  <a:pt x="147" y="147"/>
                  <a:pt x="132" y="162"/>
                  <a:pt x="132" y="177"/>
                </a:cubicBezTo>
                <a:cubicBezTo>
                  <a:pt x="132" y="177"/>
                  <a:pt x="147" y="192"/>
                  <a:pt x="162" y="192"/>
                </a:cubicBezTo>
                <a:cubicBezTo>
                  <a:pt x="471" y="192"/>
                  <a:pt x="471" y="192"/>
                  <a:pt x="471" y="192"/>
                </a:cubicBezTo>
                <a:cubicBezTo>
                  <a:pt x="485" y="192"/>
                  <a:pt x="485" y="177"/>
                  <a:pt x="485" y="177"/>
                </a:cubicBezTo>
                <a:cubicBezTo>
                  <a:pt x="485" y="162"/>
                  <a:pt x="485" y="147"/>
                  <a:pt x="471" y="147"/>
                </a:cubicBezTo>
                <a:close/>
              </a:path>
            </a:pathLst>
          </a:custGeom>
          <a:solidFill>
            <a:schemeClr val="accent1"/>
          </a:solidFill>
          <a:ln>
            <a:noFill/>
          </a:ln>
          <a:effectLst/>
          <a:extLst/>
        </p:spPr>
        <p:txBody>
          <a:bodyPr wrap="none" lIns="91408" tIns="45704" rIns="91408" bIns="45704" anchor="ctr"/>
          <a:lstStyle/>
          <a:p>
            <a:endParaRPr lang="en-US" sz="2700"/>
          </a:p>
        </p:txBody>
      </p:sp>
      <p:sp>
        <p:nvSpPr>
          <p:cNvPr id="59" name="Freeform 218"/>
          <p:cNvSpPr>
            <a:spLocks noChangeArrowheads="1"/>
          </p:cNvSpPr>
          <p:nvPr/>
        </p:nvSpPr>
        <p:spPr bwMode="auto">
          <a:xfrm>
            <a:off x="5173090" y="1661118"/>
            <a:ext cx="284482" cy="398614"/>
          </a:xfrm>
          <a:custGeom>
            <a:avLst/>
            <a:gdLst>
              <a:gd name="T0" fmla="*/ 121225 w 443"/>
              <a:gd name="T1" fmla="*/ 110802 h 619"/>
              <a:gd name="T2" fmla="*/ 121225 w 443"/>
              <a:gd name="T3" fmla="*/ 110802 h 619"/>
              <a:gd name="T4" fmla="*/ 36832 w 443"/>
              <a:gd name="T5" fmla="*/ 110802 h 619"/>
              <a:gd name="T6" fmla="*/ 31826 w 443"/>
              <a:gd name="T7" fmla="*/ 116180 h 619"/>
              <a:gd name="T8" fmla="*/ 36832 w 443"/>
              <a:gd name="T9" fmla="*/ 126938 h 619"/>
              <a:gd name="T10" fmla="*/ 121225 w 443"/>
              <a:gd name="T11" fmla="*/ 126938 h 619"/>
              <a:gd name="T12" fmla="*/ 126231 w 443"/>
              <a:gd name="T13" fmla="*/ 116180 h 619"/>
              <a:gd name="T14" fmla="*/ 121225 w 443"/>
              <a:gd name="T15" fmla="*/ 110802 h 619"/>
              <a:gd name="T16" fmla="*/ 121225 w 443"/>
              <a:gd name="T17" fmla="*/ 153114 h 619"/>
              <a:gd name="T18" fmla="*/ 121225 w 443"/>
              <a:gd name="T19" fmla="*/ 153114 h 619"/>
              <a:gd name="T20" fmla="*/ 36832 w 443"/>
              <a:gd name="T21" fmla="*/ 153114 h 619"/>
              <a:gd name="T22" fmla="*/ 31826 w 443"/>
              <a:gd name="T23" fmla="*/ 158493 h 619"/>
              <a:gd name="T24" fmla="*/ 36832 w 443"/>
              <a:gd name="T25" fmla="*/ 168892 h 619"/>
              <a:gd name="T26" fmla="*/ 121225 w 443"/>
              <a:gd name="T27" fmla="*/ 168892 h 619"/>
              <a:gd name="T28" fmla="*/ 126231 w 443"/>
              <a:gd name="T29" fmla="*/ 158493 h 619"/>
              <a:gd name="T30" fmla="*/ 121225 w 443"/>
              <a:gd name="T31" fmla="*/ 153114 h 619"/>
              <a:gd name="T32" fmla="*/ 121225 w 443"/>
              <a:gd name="T33" fmla="*/ 68848 h 619"/>
              <a:gd name="T34" fmla="*/ 121225 w 443"/>
              <a:gd name="T35" fmla="*/ 68848 h 619"/>
              <a:gd name="T36" fmla="*/ 36832 w 443"/>
              <a:gd name="T37" fmla="*/ 68848 h 619"/>
              <a:gd name="T38" fmla="*/ 31826 w 443"/>
              <a:gd name="T39" fmla="*/ 73868 h 619"/>
              <a:gd name="T40" fmla="*/ 36832 w 443"/>
              <a:gd name="T41" fmla="*/ 84625 h 619"/>
              <a:gd name="T42" fmla="*/ 121225 w 443"/>
              <a:gd name="T43" fmla="*/ 84625 h 619"/>
              <a:gd name="T44" fmla="*/ 126231 w 443"/>
              <a:gd name="T45" fmla="*/ 73868 h 619"/>
              <a:gd name="T46" fmla="*/ 121225 w 443"/>
              <a:gd name="T47" fmla="*/ 68848 h 619"/>
              <a:gd name="T48" fmla="*/ 126231 w 443"/>
              <a:gd name="T49" fmla="*/ 10399 h 619"/>
              <a:gd name="T50" fmla="*/ 126231 w 443"/>
              <a:gd name="T51" fmla="*/ 10399 h 619"/>
              <a:gd name="T52" fmla="*/ 126231 w 443"/>
              <a:gd name="T53" fmla="*/ 0 h 619"/>
              <a:gd name="T54" fmla="*/ 115861 w 443"/>
              <a:gd name="T55" fmla="*/ 0 h 619"/>
              <a:gd name="T56" fmla="*/ 115861 w 443"/>
              <a:gd name="T57" fmla="*/ 10399 h 619"/>
              <a:gd name="T58" fmla="*/ 84393 w 443"/>
              <a:gd name="T59" fmla="*/ 10399 h 619"/>
              <a:gd name="T60" fmla="*/ 84393 w 443"/>
              <a:gd name="T61" fmla="*/ 0 h 619"/>
              <a:gd name="T62" fmla="*/ 73665 w 443"/>
              <a:gd name="T63" fmla="*/ 0 h 619"/>
              <a:gd name="T64" fmla="*/ 73665 w 443"/>
              <a:gd name="T65" fmla="*/ 10399 h 619"/>
              <a:gd name="T66" fmla="*/ 42196 w 443"/>
              <a:gd name="T67" fmla="*/ 10399 h 619"/>
              <a:gd name="T68" fmla="*/ 42196 w 443"/>
              <a:gd name="T69" fmla="*/ 0 h 619"/>
              <a:gd name="T70" fmla="*/ 31826 w 443"/>
              <a:gd name="T71" fmla="*/ 0 h 619"/>
              <a:gd name="T72" fmla="*/ 31826 w 443"/>
              <a:gd name="T73" fmla="*/ 10399 h 619"/>
              <a:gd name="T74" fmla="*/ 0 w 443"/>
              <a:gd name="T75" fmla="*/ 42313 h 619"/>
              <a:gd name="T76" fmla="*/ 0 w 443"/>
              <a:gd name="T77" fmla="*/ 195427 h 619"/>
              <a:gd name="T78" fmla="*/ 31826 w 443"/>
              <a:gd name="T79" fmla="*/ 221603 h 619"/>
              <a:gd name="T80" fmla="*/ 126231 w 443"/>
              <a:gd name="T81" fmla="*/ 221603 h 619"/>
              <a:gd name="T82" fmla="*/ 158057 w 443"/>
              <a:gd name="T83" fmla="*/ 195427 h 619"/>
              <a:gd name="T84" fmla="*/ 158057 w 443"/>
              <a:gd name="T85" fmla="*/ 42313 h 619"/>
              <a:gd name="T86" fmla="*/ 126231 w 443"/>
              <a:gd name="T87" fmla="*/ 10399 h 619"/>
              <a:gd name="T88" fmla="*/ 142323 w 443"/>
              <a:gd name="T89" fmla="*/ 195427 h 619"/>
              <a:gd name="T90" fmla="*/ 142323 w 443"/>
              <a:gd name="T91" fmla="*/ 195427 h 619"/>
              <a:gd name="T92" fmla="*/ 126231 w 443"/>
              <a:gd name="T93" fmla="*/ 211205 h 619"/>
              <a:gd name="T94" fmla="*/ 31826 w 443"/>
              <a:gd name="T95" fmla="*/ 211205 h 619"/>
              <a:gd name="T96" fmla="*/ 15734 w 443"/>
              <a:gd name="T97" fmla="*/ 195427 h 619"/>
              <a:gd name="T98" fmla="*/ 15734 w 443"/>
              <a:gd name="T99" fmla="*/ 42313 h 619"/>
              <a:gd name="T100" fmla="*/ 31826 w 443"/>
              <a:gd name="T101" fmla="*/ 26535 h 619"/>
              <a:gd name="T102" fmla="*/ 126231 w 443"/>
              <a:gd name="T103" fmla="*/ 26535 h 619"/>
              <a:gd name="T104" fmla="*/ 142323 w 443"/>
              <a:gd name="T105" fmla="*/ 42313 h 619"/>
              <a:gd name="T106" fmla="*/ 142323 w 443"/>
              <a:gd name="T107" fmla="*/ 195427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3" h="619">
                <a:moveTo>
                  <a:pt x="339" y="309"/>
                </a:moveTo>
                <a:lnTo>
                  <a:pt x="339" y="309"/>
                </a:lnTo>
                <a:cubicBezTo>
                  <a:pt x="103" y="309"/>
                  <a:pt x="103" y="309"/>
                  <a:pt x="103" y="309"/>
                </a:cubicBezTo>
                <a:cubicBezTo>
                  <a:pt x="89" y="309"/>
                  <a:pt x="89" y="324"/>
                  <a:pt x="89" y="324"/>
                </a:cubicBezTo>
                <a:cubicBezTo>
                  <a:pt x="89" y="339"/>
                  <a:pt x="89" y="354"/>
                  <a:pt x="103" y="354"/>
                </a:cubicBezTo>
                <a:cubicBezTo>
                  <a:pt x="339" y="354"/>
                  <a:pt x="339" y="354"/>
                  <a:pt x="339" y="354"/>
                </a:cubicBezTo>
                <a:cubicBezTo>
                  <a:pt x="353" y="354"/>
                  <a:pt x="353" y="339"/>
                  <a:pt x="353" y="324"/>
                </a:cubicBezTo>
                <a:cubicBezTo>
                  <a:pt x="353" y="324"/>
                  <a:pt x="353" y="309"/>
                  <a:pt x="339" y="309"/>
                </a:cubicBezTo>
                <a:close/>
                <a:moveTo>
                  <a:pt x="339" y="427"/>
                </a:moveTo>
                <a:lnTo>
                  <a:pt x="339" y="427"/>
                </a:lnTo>
                <a:cubicBezTo>
                  <a:pt x="103" y="427"/>
                  <a:pt x="103" y="427"/>
                  <a:pt x="103" y="427"/>
                </a:cubicBezTo>
                <a:cubicBezTo>
                  <a:pt x="89" y="427"/>
                  <a:pt x="89" y="442"/>
                  <a:pt x="89" y="442"/>
                </a:cubicBezTo>
                <a:cubicBezTo>
                  <a:pt x="89" y="457"/>
                  <a:pt x="89" y="471"/>
                  <a:pt x="103" y="471"/>
                </a:cubicBezTo>
                <a:cubicBezTo>
                  <a:pt x="339" y="471"/>
                  <a:pt x="339" y="471"/>
                  <a:pt x="339" y="471"/>
                </a:cubicBezTo>
                <a:cubicBezTo>
                  <a:pt x="353" y="471"/>
                  <a:pt x="353" y="457"/>
                  <a:pt x="353" y="442"/>
                </a:cubicBezTo>
                <a:cubicBezTo>
                  <a:pt x="353" y="442"/>
                  <a:pt x="353" y="427"/>
                  <a:pt x="339" y="427"/>
                </a:cubicBezTo>
                <a:close/>
                <a:moveTo>
                  <a:pt x="339" y="192"/>
                </a:moveTo>
                <a:lnTo>
                  <a:pt x="339" y="192"/>
                </a:lnTo>
                <a:cubicBezTo>
                  <a:pt x="103" y="192"/>
                  <a:pt x="103" y="192"/>
                  <a:pt x="103" y="192"/>
                </a:cubicBezTo>
                <a:cubicBezTo>
                  <a:pt x="89" y="192"/>
                  <a:pt x="89" y="206"/>
                  <a:pt x="89" y="206"/>
                </a:cubicBezTo>
                <a:cubicBezTo>
                  <a:pt x="89" y="221"/>
                  <a:pt x="89" y="236"/>
                  <a:pt x="103" y="236"/>
                </a:cubicBezTo>
                <a:cubicBezTo>
                  <a:pt x="339" y="236"/>
                  <a:pt x="339" y="236"/>
                  <a:pt x="339" y="236"/>
                </a:cubicBezTo>
                <a:cubicBezTo>
                  <a:pt x="353" y="236"/>
                  <a:pt x="353" y="221"/>
                  <a:pt x="353" y="206"/>
                </a:cubicBezTo>
                <a:cubicBezTo>
                  <a:pt x="353" y="206"/>
                  <a:pt x="353" y="192"/>
                  <a:pt x="339" y="192"/>
                </a:cubicBezTo>
                <a:close/>
                <a:moveTo>
                  <a:pt x="353" y="29"/>
                </a:moveTo>
                <a:lnTo>
                  <a:pt x="353" y="29"/>
                </a:lnTo>
                <a:cubicBezTo>
                  <a:pt x="353" y="0"/>
                  <a:pt x="353" y="0"/>
                  <a:pt x="353" y="0"/>
                </a:cubicBezTo>
                <a:cubicBezTo>
                  <a:pt x="324" y="0"/>
                  <a:pt x="324" y="0"/>
                  <a:pt x="324" y="0"/>
                </a:cubicBezTo>
                <a:cubicBezTo>
                  <a:pt x="324" y="29"/>
                  <a:pt x="324" y="29"/>
                  <a:pt x="324" y="29"/>
                </a:cubicBezTo>
                <a:cubicBezTo>
                  <a:pt x="236" y="29"/>
                  <a:pt x="236" y="29"/>
                  <a:pt x="236" y="29"/>
                </a:cubicBezTo>
                <a:cubicBezTo>
                  <a:pt x="236" y="0"/>
                  <a:pt x="236" y="0"/>
                  <a:pt x="236" y="0"/>
                </a:cubicBezTo>
                <a:cubicBezTo>
                  <a:pt x="206" y="0"/>
                  <a:pt x="206" y="0"/>
                  <a:pt x="206" y="0"/>
                </a:cubicBezTo>
                <a:cubicBezTo>
                  <a:pt x="206" y="29"/>
                  <a:pt x="206" y="29"/>
                  <a:pt x="206" y="29"/>
                </a:cubicBezTo>
                <a:cubicBezTo>
                  <a:pt x="118" y="29"/>
                  <a:pt x="118" y="29"/>
                  <a:pt x="118" y="29"/>
                </a:cubicBezTo>
                <a:cubicBezTo>
                  <a:pt x="118" y="0"/>
                  <a:pt x="118" y="0"/>
                  <a:pt x="118" y="0"/>
                </a:cubicBezTo>
                <a:cubicBezTo>
                  <a:pt x="89" y="0"/>
                  <a:pt x="89" y="0"/>
                  <a:pt x="89" y="0"/>
                </a:cubicBezTo>
                <a:cubicBezTo>
                  <a:pt x="89" y="29"/>
                  <a:pt x="89" y="29"/>
                  <a:pt x="89" y="29"/>
                </a:cubicBezTo>
                <a:cubicBezTo>
                  <a:pt x="44" y="29"/>
                  <a:pt x="0" y="74"/>
                  <a:pt x="0" y="118"/>
                </a:cubicBezTo>
                <a:cubicBezTo>
                  <a:pt x="0" y="545"/>
                  <a:pt x="0" y="545"/>
                  <a:pt x="0" y="545"/>
                </a:cubicBezTo>
                <a:cubicBezTo>
                  <a:pt x="0" y="589"/>
                  <a:pt x="44" y="618"/>
                  <a:pt x="89" y="618"/>
                </a:cubicBezTo>
                <a:cubicBezTo>
                  <a:pt x="353" y="618"/>
                  <a:pt x="353" y="618"/>
                  <a:pt x="353" y="618"/>
                </a:cubicBezTo>
                <a:cubicBezTo>
                  <a:pt x="398" y="618"/>
                  <a:pt x="442" y="589"/>
                  <a:pt x="442" y="545"/>
                </a:cubicBezTo>
                <a:cubicBezTo>
                  <a:pt x="442" y="118"/>
                  <a:pt x="442" y="118"/>
                  <a:pt x="442" y="118"/>
                </a:cubicBezTo>
                <a:cubicBezTo>
                  <a:pt x="442" y="74"/>
                  <a:pt x="398" y="29"/>
                  <a:pt x="353" y="29"/>
                </a:cubicBezTo>
                <a:close/>
                <a:moveTo>
                  <a:pt x="398" y="545"/>
                </a:moveTo>
                <a:lnTo>
                  <a:pt x="398" y="545"/>
                </a:lnTo>
                <a:cubicBezTo>
                  <a:pt x="398" y="559"/>
                  <a:pt x="383" y="589"/>
                  <a:pt x="353" y="589"/>
                </a:cubicBezTo>
                <a:cubicBezTo>
                  <a:pt x="89" y="589"/>
                  <a:pt x="89" y="589"/>
                  <a:pt x="89" y="589"/>
                </a:cubicBezTo>
                <a:cubicBezTo>
                  <a:pt x="59" y="589"/>
                  <a:pt x="44" y="559"/>
                  <a:pt x="44" y="545"/>
                </a:cubicBezTo>
                <a:cubicBezTo>
                  <a:pt x="44" y="118"/>
                  <a:pt x="44" y="118"/>
                  <a:pt x="44" y="118"/>
                </a:cubicBezTo>
                <a:cubicBezTo>
                  <a:pt x="44" y="88"/>
                  <a:pt x="59" y="74"/>
                  <a:pt x="89" y="74"/>
                </a:cubicBezTo>
                <a:cubicBezTo>
                  <a:pt x="353" y="74"/>
                  <a:pt x="353" y="74"/>
                  <a:pt x="353" y="74"/>
                </a:cubicBezTo>
                <a:cubicBezTo>
                  <a:pt x="383" y="74"/>
                  <a:pt x="398" y="88"/>
                  <a:pt x="398" y="118"/>
                </a:cubicBezTo>
                <a:lnTo>
                  <a:pt x="398" y="545"/>
                </a:lnTo>
                <a:close/>
              </a:path>
            </a:pathLst>
          </a:custGeom>
          <a:solidFill>
            <a:schemeClr val="accent1"/>
          </a:solidFill>
          <a:ln>
            <a:noFill/>
          </a:ln>
          <a:effectLst/>
          <a:extLst/>
        </p:spPr>
        <p:txBody>
          <a:bodyPr wrap="none" lIns="91408" tIns="45704" rIns="91408" bIns="45704" anchor="ctr"/>
          <a:lstStyle/>
          <a:p>
            <a:endParaRPr lang="en-US" sz="2700"/>
          </a:p>
        </p:txBody>
      </p:sp>
      <p:sp>
        <p:nvSpPr>
          <p:cNvPr id="60" name="Freeform 219"/>
          <p:cNvSpPr>
            <a:spLocks noChangeArrowheads="1"/>
          </p:cNvSpPr>
          <p:nvPr/>
        </p:nvSpPr>
        <p:spPr bwMode="auto">
          <a:xfrm>
            <a:off x="4476367" y="1661118"/>
            <a:ext cx="354324" cy="398614"/>
          </a:xfrm>
          <a:custGeom>
            <a:avLst/>
            <a:gdLst>
              <a:gd name="T0" fmla="*/ 149245 w 546"/>
              <a:gd name="T1" fmla="*/ 131958 h 619"/>
              <a:gd name="T2" fmla="*/ 149245 w 546"/>
              <a:gd name="T3" fmla="*/ 131958 h 619"/>
              <a:gd name="T4" fmla="*/ 85283 w 546"/>
              <a:gd name="T5" fmla="*/ 131958 h 619"/>
              <a:gd name="T6" fmla="*/ 79862 w 546"/>
              <a:gd name="T7" fmla="*/ 137337 h 619"/>
              <a:gd name="T8" fmla="*/ 85283 w 546"/>
              <a:gd name="T9" fmla="*/ 147736 h 619"/>
              <a:gd name="T10" fmla="*/ 149245 w 546"/>
              <a:gd name="T11" fmla="*/ 147736 h 619"/>
              <a:gd name="T12" fmla="*/ 154304 w 546"/>
              <a:gd name="T13" fmla="*/ 137337 h 619"/>
              <a:gd name="T14" fmla="*/ 149245 w 546"/>
              <a:gd name="T15" fmla="*/ 131958 h 619"/>
              <a:gd name="T16" fmla="*/ 149245 w 546"/>
              <a:gd name="T17" fmla="*/ 95024 h 619"/>
              <a:gd name="T18" fmla="*/ 149245 w 546"/>
              <a:gd name="T19" fmla="*/ 95024 h 619"/>
              <a:gd name="T20" fmla="*/ 85283 w 546"/>
              <a:gd name="T21" fmla="*/ 95024 h 619"/>
              <a:gd name="T22" fmla="*/ 79862 w 546"/>
              <a:gd name="T23" fmla="*/ 105782 h 619"/>
              <a:gd name="T24" fmla="*/ 85283 w 546"/>
              <a:gd name="T25" fmla="*/ 110802 h 619"/>
              <a:gd name="T26" fmla="*/ 149245 w 546"/>
              <a:gd name="T27" fmla="*/ 110802 h 619"/>
              <a:gd name="T28" fmla="*/ 154304 w 546"/>
              <a:gd name="T29" fmla="*/ 105782 h 619"/>
              <a:gd name="T30" fmla="*/ 149245 w 546"/>
              <a:gd name="T31" fmla="*/ 95024 h 619"/>
              <a:gd name="T32" fmla="*/ 149245 w 546"/>
              <a:gd name="T33" fmla="*/ 0 h 619"/>
              <a:gd name="T34" fmla="*/ 149245 w 546"/>
              <a:gd name="T35" fmla="*/ 0 h 619"/>
              <a:gd name="T36" fmla="*/ 63962 w 546"/>
              <a:gd name="T37" fmla="*/ 0 h 619"/>
              <a:gd name="T38" fmla="*/ 37582 w 546"/>
              <a:gd name="T39" fmla="*/ 26535 h 619"/>
              <a:gd name="T40" fmla="*/ 26741 w 546"/>
              <a:gd name="T41" fmla="*/ 26535 h 619"/>
              <a:gd name="T42" fmla="*/ 0 w 546"/>
              <a:gd name="T43" fmla="*/ 52711 h 619"/>
              <a:gd name="T44" fmla="*/ 0 w 546"/>
              <a:gd name="T45" fmla="*/ 195427 h 619"/>
              <a:gd name="T46" fmla="*/ 26741 w 546"/>
              <a:gd name="T47" fmla="*/ 221603 h 619"/>
              <a:gd name="T48" fmla="*/ 132983 w 546"/>
              <a:gd name="T49" fmla="*/ 221603 h 619"/>
              <a:gd name="T50" fmla="*/ 165145 w 546"/>
              <a:gd name="T51" fmla="*/ 195427 h 619"/>
              <a:gd name="T52" fmla="*/ 170566 w 546"/>
              <a:gd name="T53" fmla="*/ 195427 h 619"/>
              <a:gd name="T54" fmla="*/ 196946 w 546"/>
              <a:gd name="T55" fmla="*/ 168892 h 619"/>
              <a:gd name="T56" fmla="*/ 196946 w 546"/>
              <a:gd name="T57" fmla="*/ 68848 h 619"/>
              <a:gd name="T58" fmla="*/ 196946 w 546"/>
              <a:gd name="T59" fmla="*/ 52711 h 619"/>
              <a:gd name="T60" fmla="*/ 149245 w 546"/>
              <a:gd name="T61" fmla="*/ 0 h 619"/>
              <a:gd name="T62" fmla="*/ 132983 w 546"/>
              <a:gd name="T63" fmla="*/ 211205 h 619"/>
              <a:gd name="T64" fmla="*/ 132983 w 546"/>
              <a:gd name="T65" fmla="*/ 211205 h 619"/>
              <a:gd name="T66" fmla="*/ 26741 w 546"/>
              <a:gd name="T67" fmla="*/ 211205 h 619"/>
              <a:gd name="T68" fmla="*/ 16262 w 546"/>
              <a:gd name="T69" fmla="*/ 195427 h 619"/>
              <a:gd name="T70" fmla="*/ 16262 w 546"/>
              <a:gd name="T71" fmla="*/ 52711 h 619"/>
              <a:gd name="T72" fmla="*/ 26741 w 546"/>
              <a:gd name="T73" fmla="*/ 42313 h 619"/>
              <a:gd name="T74" fmla="*/ 37582 w 546"/>
              <a:gd name="T75" fmla="*/ 42313 h 619"/>
              <a:gd name="T76" fmla="*/ 37582 w 546"/>
              <a:gd name="T77" fmla="*/ 168892 h 619"/>
              <a:gd name="T78" fmla="*/ 63962 w 546"/>
              <a:gd name="T79" fmla="*/ 195427 h 619"/>
              <a:gd name="T80" fmla="*/ 149245 w 546"/>
              <a:gd name="T81" fmla="*/ 195427 h 619"/>
              <a:gd name="T82" fmla="*/ 132983 w 546"/>
              <a:gd name="T83" fmla="*/ 211205 h 619"/>
              <a:gd name="T84" fmla="*/ 186466 w 546"/>
              <a:gd name="T85" fmla="*/ 168892 h 619"/>
              <a:gd name="T86" fmla="*/ 186466 w 546"/>
              <a:gd name="T87" fmla="*/ 168892 h 619"/>
              <a:gd name="T88" fmla="*/ 170566 w 546"/>
              <a:gd name="T89" fmla="*/ 179649 h 619"/>
              <a:gd name="T90" fmla="*/ 63962 w 546"/>
              <a:gd name="T91" fmla="*/ 179649 h 619"/>
              <a:gd name="T92" fmla="*/ 48062 w 546"/>
              <a:gd name="T93" fmla="*/ 168892 h 619"/>
              <a:gd name="T94" fmla="*/ 48062 w 546"/>
              <a:gd name="T95" fmla="*/ 26535 h 619"/>
              <a:gd name="T96" fmla="*/ 63962 w 546"/>
              <a:gd name="T97" fmla="*/ 10399 h 619"/>
              <a:gd name="T98" fmla="*/ 132983 w 546"/>
              <a:gd name="T99" fmla="*/ 10399 h 619"/>
              <a:gd name="T100" fmla="*/ 132983 w 546"/>
              <a:gd name="T101" fmla="*/ 42313 h 619"/>
              <a:gd name="T102" fmla="*/ 165145 w 546"/>
              <a:gd name="T103" fmla="*/ 68848 h 619"/>
              <a:gd name="T104" fmla="*/ 186466 w 546"/>
              <a:gd name="T105" fmla="*/ 68848 h 619"/>
              <a:gd name="T106" fmla="*/ 186466 w 546"/>
              <a:gd name="T107" fmla="*/ 168892 h 619"/>
              <a:gd name="T108" fmla="*/ 165145 w 546"/>
              <a:gd name="T109" fmla="*/ 52711 h 619"/>
              <a:gd name="T110" fmla="*/ 165145 w 546"/>
              <a:gd name="T111" fmla="*/ 52711 h 619"/>
              <a:gd name="T112" fmla="*/ 149245 w 546"/>
              <a:gd name="T113" fmla="*/ 31555 h 619"/>
              <a:gd name="T114" fmla="*/ 149245 w 546"/>
              <a:gd name="T115" fmla="*/ 10399 h 619"/>
              <a:gd name="T116" fmla="*/ 149245 w 546"/>
              <a:gd name="T117" fmla="*/ 10399 h 619"/>
              <a:gd name="T118" fmla="*/ 186466 w 546"/>
              <a:gd name="T119" fmla="*/ 52711 h 619"/>
              <a:gd name="T120" fmla="*/ 165145 w 546"/>
              <a:gd name="T121" fmla="*/ 52711 h 6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6" h="619">
                <a:moveTo>
                  <a:pt x="413" y="368"/>
                </a:moveTo>
                <a:lnTo>
                  <a:pt x="413" y="368"/>
                </a:lnTo>
                <a:cubicBezTo>
                  <a:pt x="236" y="368"/>
                  <a:pt x="236" y="368"/>
                  <a:pt x="236" y="368"/>
                </a:cubicBezTo>
                <a:cubicBezTo>
                  <a:pt x="221" y="368"/>
                  <a:pt x="221" y="383"/>
                  <a:pt x="221" y="383"/>
                </a:cubicBezTo>
                <a:cubicBezTo>
                  <a:pt x="221" y="398"/>
                  <a:pt x="221" y="412"/>
                  <a:pt x="236" y="412"/>
                </a:cubicBezTo>
                <a:cubicBezTo>
                  <a:pt x="413" y="412"/>
                  <a:pt x="413" y="412"/>
                  <a:pt x="413" y="412"/>
                </a:cubicBezTo>
                <a:cubicBezTo>
                  <a:pt x="427" y="412"/>
                  <a:pt x="427" y="398"/>
                  <a:pt x="427" y="383"/>
                </a:cubicBezTo>
                <a:cubicBezTo>
                  <a:pt x="427" y="383"/>
                  <a:pt x="427" y="368"/>
                  <a:pt x="413" y="368"/>
                </a:cubicBezTo>
                <a:close/>
                <a:moveTo>
                  <a:pt x="413" y="265"/>
                </a:moveTo>
                <a:lnTo>
                  <a:pt x="413" y="265"/>
                </a:lnTo>
                <a:cubicBezTo>
                  <a:pt x="236" y="265"/>
                  <a:pt x="236" y="265"/>
                  <a:pt x="236" y="265"/>
                </a:cubicBezTo>
                <a:cubicBezTo>
                  <a:pt x="221" y="265"/>
                  <a:pt x="221" y="280"/>
                  <a:pt x="221" y="295"/>
                </a:cubicBezTo>
                <a:cubicBezTo>
                  <a:pt x="221" y="295"/>
                  <a:pt x="221" y="309"/>
                  <a:pt x="236" y="309"/>
                </a:cubicBezTo>
                <a:cubicBezTo>
                  <a:pt x="413" y="309"/>
                  <a:pt x="413" y="309"/>
                  <a:pt x="413" y="309"/>
                </a:cubicBezTo>
                <a:cubicBezTo>
                  <a:pt x="427" y="309"/>
                  <a:pt x="427" y="295"/>
                  <a:pt x="427" y="295"/>
                </a:cubicBezTo>
                <a:cubicBezTo>
                  <a:pt x="427" y="280"/>
                  <a:pt x="427" y="265"/>
                  <a:pt x="413" y="265"/>
                </a:cubicBezTo>
                <a:close/>
                <a:moveTo>
                  <a:pt x="413" y="0"/>
                </a:moveTo>
                <a:lnTo>
                  <a:pt x="413" y="0"/>
                </a:lnTo>
                <a:lnTo>
                  <a:pt x="177" y="0"/>
                </a:lnTo>
                <a:cubicBezTo>
                  <a:pt x="133" y="0"/>
                  <a:pt x="104" y="29"/>
                  <a:pt x="104" y="74"/>
                </a:cubicBezTo>
                <a:cubicBezTo>
                  <a:pt x="74" y="74"/>
                  <a:pt x="74" y="74"/>
                  <a:pt x="74" y="74"/>
                </a:cubicBezTo>
                <a:cubicBezTo>
                  <a:pt x="30" y="74"/>
                  <a:pt x="0" y="118"/>
                  <a:pt x="0" y="147"/>
                </a:cubicBezTo>
                <a:cubicBezTo>
                  <a:pt x="0" y="545"/>
                  <a:pt x="0" y="545"/>
                  <a:pt x="0" y="545"/>
                </a:cubicBezTo>
                <a:cubicBezTo>
                  <a:pt x="0" y="589"/>
                  <a:pt x="45" y="618"/>
                  <a:pt x="74" y="618"/>
                </a:cubicBezTo>
                <a:cubicBezTo>
                  <a:pt x="368" y="618"/>
                  <a:pt x="368" y="618"/>
                  <a:pt x="368" y="618"/>
                </a:cubicBezTo>
                <a:cubicBezTo>
                  <a:pt x="413" y="618"/>
                  <a:pt x="457" y="589"/>
                  <a:pt x="457" y="545"/>
                </a:cubicBezTo>
                <a:cubicBezTo>
                  <a:pt x="472" y="545"/>
                  <a:pt x="472" y="545"/>
                  <a:pt x="472" y="545"/>
                </a:cubicBezTo>
                <a:cubicBezTo>
                  <a:pt x="516" y="545"/>
                  <a:pt x="545" y="501"/>
                  <a:pt x="545" y="471"/>
                </a:cubicBezTo>
                <a:cubicBezTo>
                  <a:pt x="545" y="192"/>
                  <a:pt x="545" y="192"/>
                  <a:pt x="545" y="192"/>
                </a:cubicBezTo>
                <a:cubicBezTo>
                  <a:pt x="545" y="147"/>
                  <a:pt x="545" y="147"/>
                  <a:pt x="545" y="147"/>
                </a:cubicBezTo>
                <a:lnTo>
                  <a:pt x="413" y="0"/>
                </a:lnTo>
                <a:close/>
                <a:moveTo>
                  <a:pt x="368" y="589"/>
                </a:moveTo>
                <a:lnTo>
                  <a:pt x="368" y="589"/>
                </a:lnTo>
                <a:cubicBezTo>
                  <a:pt x="74" y="589"/>
                  <a:pt x="74" y="589"/>
                  <a:pt x="74" y="589"/>
                </a:cubicBezTo>
                <a:cubicBezTo>
                  <a:pt x="59" y="589"/>
                  <a:pt x="45" y="559"/>
                  <a:pt x="45" y="545"/>
                </a:cubicBezTo>
                <a:cubicBezTo>
                  <a:pt x="45" y="147"/>
                  <a:pt x="45" y="147"/>
                  <a:pt x="45" y="147"/>
                </a:cubicBezTo>
                <a:cubicBezTo>
                  <a:pt x="45" y="133"/>
                  <a:pt x="59" y="118"/>
                  <a:pt x="74" y="118"/>
                </a:cubicBezTo>
                <a:cubicBezTo>
                  <a:pt x="104" y="118"/>
                  <a:pt x="104" y="118"/>
                  <a:pt x="104" y="118"/>
                </a:cubicBezTo>
                <a:cubicBezTo>
                  <a:pt x="104" y="471"/>
                  <a:pt x="104" y="471"/>
                  <a:pt x="104" y="471"/>
                </a:cubicBezTo>
                <a:cubicBezTo>
                  <a:pt x="104" y="501"/>
                  <a:pt x="133" y="545"/>
                  <a:pt x="177" y="545"/>
                </a:cubicBezTo>
                <a:cubicBezTo>
                  <a:pt x="413" y="545"/>
                  <a:pt x="413" y="545"/>
                  <a:pt x="413" y="545"/>
                </a:cubicBezTo>
                <a:cubicBezTo>
                  <a:pt x="413" y="559"/>
                  <a:pt x="398" y="589"/>
                  <a:pt x="368" y="589"/>
                </a:cubicBezTo>
                <a:close/>
                <a:moveTo>
                  <a:pt x="516" y="471"/>
                </a:moveTo>
                <a:lnTo>
                  <a:pt x="516" y="471"/>
                </a:lnTo>
                <a:cubicBezTo>
                  <a:pt x="516" y="486"/>
                  <a:pt x="486" y="501"/>
                  <a:pt x="472" y="501"/>
                </a:cubicBezTo>
                <a:cubicBezTo>
                  <a:pt x="177" y="501"/>
                  <a:pt x="177" y="501"/>
                  <a:pt x="177" y="501"/>
                </a:cubicBezTo>
                <a:cubicBezTo>
                  <a:pt x="163" y="501"/>
                  <a:pt x="133" y="486"/>
                  <a:pt x="133" y="471"/>
                </a:cubicBezTo>
                <a:cubicBezTo>
                  <a:pt x="133" y="74"/>
                  <a:pt x="133" y="74"/>
                  <a:pt x="133" y="74"/>
                </a:cubicBezTo>
                <a:cubicBezTo>
                  <a:pt x="133" y="59"/>
                  <a:pt x="163" y="29"/>
                  <a:pt x="177" y="29"/>
                </a:cubicBezTo>
                <a:cubicBezTo>
                  <a:pt x="368" y="29"/>
                  <a:pt x="368" y="29"/>
                  <a:pt x="368" y="29"/>
                </a:cubicBezTo>
                <a:cubicBezTo>
                  <a:pt x="368" y="74"/>
                  <a:pt x="368" y="118"/>
                  <a:pt x="368" y="118"/>
                </a:cubicBezTo>
                <a:cubicBezTo>
                  <a:pt x="368" y="147"/>
                  <a:pt x="413" y="192"/>
                  <a:pt x="457" y="192"/>
                </a:cubicBezTo>
                <a:cubicBezTo>
                  <a:pt x="457" y="192"/>
                  <a:pt x="472" y="192"/>
                  <a:pt x="516" y="192"/>
                </a:cubicBezTo>
                <a:lnTo>
                  <a:pt x="516" y="471"/>
                </a:lnTo>
                <a:close/>
                <a:moveTo>
                  <a:pt x="457" y="147"/>
                </a:moveTo>
                <a:lnTo>
                  <a:pt x="457" y="147"/>
                </a:lnTo>
                <a:cubicBezTo>
                  <a:pt x="427" y="147"/>
                  <a:pt x="413" y="118"/>
                  <a:pt x="413" y="88"/>
                </a:cubicBezTo>
                <a:cubicBezTo>
                  <a:pt x="413" y="88"/>
                  <a:pt x="413" y="74"/>
                  <a:pt x="413" y="29"/>
                </a:cubicBezTo>
                <a:cubicBezTo>
                  <a:pt x="516" y="147"/>
                  <a:pt x="516" y="147"/>
                  <a:pt x="516" y="147"/>
                </a:cubicBezTo>
                <a:lnTo>
                  <a:pt x="457" y="147"/>
                </a:lnTo>
                <a:close/>
              </a:path>
            </a:pathLst>
          </a:custGeom>
          <a:solidFill>
            <a:schemeClr val="accent1"/>
          </a:solidFill>
          <a:ln>
            <a:noFill/>
          </a:ln>
          <a:effectLst/>
          <a:extLst/>
        </p:spPr>
        <p:txBody>
          <a:bodyPr wrap="none" lIns="91408" tIns="45704" rIns="91408" bIns="45704" anchor="ctr"/>
          <a:lstStyle/>
          <a:p>
            <a:endParaRPr lang="en-US" sz="2700"/>
          </a:p>
        </p:txBody>
      </p:sp>
      <p:sp>
        <p:nvSpPr>
          <p:cNvPr id="61" name="Freeform 220"/>
          <p:cNvSpPr>
            <a:spLocks noChangeArrowheads="1"/>
          </p:cNvSpPr>
          <p:nvPr/>
        </p:nvSpPr>
        <p:spPr bwMode="auto">
          <a:xfrm>
            <a:off x="3820527" y="1661118"/>
            <a:ext cx="325365" cy="398614"/>
          </a:xfrm>
          <a:custGeom>
            <a:avLst/>
            <a:gdLst>
              <a:gd name="T0" fmla="*/ 127658 w 501"/>
              <a:gd name="T1" fmla="*/ 0 h 619"/>
              <a:gd name="T2" fmla="*/ 127658 w 501"/>
              <a:gd name="T3" fmla="*/ 0 h 619"/>
              <a:gd name="T4" fmla="*/ 127658 w 501"/>
              <a:gd name="T5" fmla="*/ 0 h 619"/>
              <a:gd name="T6" fmla="*/ 111746 w 501"/>
              <a:gd name="T7" fmla="*/ 0 h 619"/>
              <a:gd name="T8" fmla="*/ 26400 w 501"/>
              <a:gd name="T9" fmla="*/ 0 h 619"/>
              <a:gd name="T10" fmla="*/ 0 w 501"/>
              <a:gd name="T11" fmla="*/ 26535 h 619"/>
              <a:gd name="T12" fmla="*/ 0 w 501"/>
              <a:gd name="T13" fmla="*/ 195427 h 619"/>
              <a:gd name="T14" fmla="*/ 26400 w 501"/>
              <a:gd name="T15" fmla="*/ 221603 h 619"/>
              <a:gd name="T16" fmla="*/ 154420 w 501"/>
              <a:gd name="T17" fmla="*/ 221603 h 619"/>
              <a:gd name="T18" fmla="*/ 180819 w 501"/>
              <a:gd name="T19" fmla="*/ 195427 h 619"/>
              <a:gd name="T20" fmla="*/ 180819 w 501"/>
              <a:gd name="T21" fmla="*/ 68848 h 619"/>
              <a:gd name="T22" fmla="*/ 180819 w 501"/>
              <a:gd name="T23" fmla="*/ 52711 h 619"/>
              <a:gd name="T24" fmla="*/ 127658 w 501"/>
              <a:gd name="T25" fmla="*/ 0 h 619"/>
              <a:gd name="T26" fmla="*/ 170332 w 501"/>
              <a:gd name="T27" fmla="*/ 195427 h 619"/>
              <a:gd name="T28" fmla="*/ 170332 w 501"/>
              <a:gd name="T29" fmla="*/ 195427 h 619"/>
              <a:gd name="T30" fmla="*/ 154420 w 501"/>
              <a:gd name="T31" fmla="*/ 211205 h 619"/>
              <a:gd name="T32" fmla="*/ 26400 w 501"/>
              <a:gd name="T33" fmla="*/ 211205 h 619"/>
              <a:gd name="T34" fmla="*/ 10488 w 501"/>
              <a:gd name="T35" fmla="*/ 195427 h 619"/>
              <a:gd name="T36" fmla="*/ 10488 w 501"/>
              <a:gd name="T37" fmla="*/ 26535 h 619"/>
              <a:gd name="T38" fmla="*/ 26400 w 501"/>
              <a:gd name="T39" fmla="*/ 10399 h 619"/>
              <a:gd name="T40" fmla="*/ 111746 w 501"/>
              <a:gd name="T41" fmla="*/ 10399 h 619"/>
              <a:gd name="T42" fmla="*/ 111746 w 501"/>
              <a:gd name="T43" fmla="*/ 42313 h 619"/>
              <a:gd name="T44" fmla="*/ 138146 w 501"/>
              <a:gd name="T45" fmla="*/ 68848 h 619"/>
              <a:gd name="T46" fmla="*/ 170332 w 501"/>
              <a:gd name="T47" fmla="*/ 68848 h 619"/>
              <a:gd name="T48" fmla="*/ 170332 w 501"/>
              <a:gd name="T49" fmla="*/ 195427 h 619"/>
              <a:gd name="T50" fmla="*/ 138146 w 501"/>
              <a:gd name="T51" fmla="*/ 52711 h 619"/>
              <a:gd name="T52" fmla="*/ 138146 w 501"/>
              <a:gd name="T53" fmla="*/ 52711 h 619"/>
              <a:gd name="T54" fmla="*/ 127658 w 501"/>
              <a:gd name="T55" fmla="*/ 42313 h 619"/>
              <a:gd name="T56" fmla="*/ 127658 w 501"/>
              <a:gd name="T57" fmla="*/ 10399 h 619"/>
              <a:gd name="T58" fmla="*/ 170332 w 501"/>
              <a:gd name="T59" fmla="*/ 52711 h 619"/>
              <a:gd name="T60" fmla="*/ 138146 w 501"/>
              <a:gd name="T61" fmla="*/ 52711 h 6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01" h="619">
                <a:moveTo>
                  <a:pt x="353" y="0"/>
                </a:moveTo>
                <a:lnTo>
                  <a:pt x="353" y="0"/>
                </a:lnTo>
                <a:cubicBezTo>
                  <a:pt x="339" y="0"/>
                  <a:pt x="339" y="0"/>
                  <a:pt x="309" y="0"/>
                </a:cubicBezTo>
                <a:cubicBezTo>
                  <a:pt x="73" y="0"/>
                  <a:pt x="73" y="0"/>
                  <a:pt x="73" y="0"/>
                </a:cubicBezTo>
                <a:cubicBezTo>
                  <a:pt x="29" y="0"/>
                  <a:pt x="0" y="29"/>
                  <a:pt x="0" y="74"/>
                </a:cubicBezTo>
                <a:cubicBezTo>
                  <a:pt x="0" y="545"/>
                  <a:pt x="0" y="545"/>
                  <a:pt x="0" y="545"/>
                </a:cubicBezTo>
                <a:cubicBezTo>
                  <a:pt x="0" y="589"/>
                  <a:pt x="29" y="618"/>
                  <a:pt x="73" y="618"/>
                </a:cubicBezTo>
                <a:cubicBezTo>
                  <a:pt x="427" y="618"/>
                  <a:pt x="427" y="618"/>
                  <a:pt x="427" y="618"/>
                </a:cubicBezTo>
                <a:cubicBezTo>
                  <a:pt x="471" y="618"/>
                  <a:pt x="500" y="589"/>
                  <a:pt x="500" y="545"/>
                </a:cubicBezTo>
                <a:cubicBezTo>
                  <a:pt x="500" y="192"/>
                  <a:pt x="500" y="192"/>
                  <a:pt x="500" y="192"/>
                </a:cubicBezTo>
                <a:cubicBezTo>
                  <a:pt x="500" y="192"/>
                  <a:pt x="500" y="177"/>
                  <a:pt x="500" y="147"/>
                </a:cubicBezTo>
                <a:lnTo>
                  <a:pt x="353" y="0"/>
                </a:lnTo>
                <a:close/>
                <a:moveTo>
                  <a:pt x="471" y="545"/>
                </a:moveTo>
                <a:lnTo>
                  <a:pt x="471" y="545"/>
                </a:lnTo>
                <a:cubicBezTo>
                  <a:pt x="471" y="559"/>
                  <a:pt x="441" y="589"/>
                  <a:pt x="427"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309" y="29"/>
                  <a:pt x="309" y="29"/>
                  <a:pt x="309" y="29"/>
                </a:cubicBezTo>
                <a:cubicBezTo>
                  <a:pt x="309" y="88"/>
                  <a:pt x="309" y="118"/>
                  <a:pt x="309" y="118"/>
                </a:cubicBezTo>
                <a:cubicBezTo>
                  <a:pt x="309" y="162"/>
                  <a:pt x="339" y="192"/>
                  <a:pt x="382" y="192"/>
                </a:cubicBezTo>
                <a:cubicBezTo>
                  <a:pt x="382" y="192"/>
                  <a:pt x="427" y="192"/>
                  <a:pt x="471" y="192"/>
                </a:cubicBezTo>
                <a:lnTo>
                  <a:pt x="471" y="545"/>
                </a:lnTo>
                <a:close/>
                <a:moveTo>
                  <a:pt x="382" y="147"/>
                </a:moveTo>
                <a:lnTo>
                  <a:pt x="382" y="147"/>
                </a:lnTo>
                <a:cubicBezTo>
                  <a:pt x="368" y="147"/>
                  <a:pt x="353" y="133"/>
                  <a:pt x="353" y="118"/>
                </a:cubicBezTo>
                <a:cubicBezTo>
                  <a:pt x="353" y="118"/>
                  <a:pt x="353" y="88"/>
                  <a:pt x="353" y="29"/>
                </a:cubicBezTo>
                <a:cubicBezTo>
                  <a:pt x="471" y="147"/>
                  <a:pt x="471" y="147"/>
                  <a:pt x="471" y="147"/>
                </a:cubicBezTo>
                <a:lnTo>
                  <a:pt x="382" y="147"/>
                </a:lnTo>
                <a:close/>
              </a:path>
            </a:pathLst>
          </a:custGeom>
          <a:solidFill>
            <a:schemeClr val="accent1"/>
          </a:solidFill>
          <a:ln>
            <a:noFill/>
          </a:ln>
          <a:effectLst/>
          <a:extLst/>
        </p:spPr>
        <p:txBody>
          <a:bodyPr wrap="none" lIns="91408" tIns="45704" rIns="91408" bIns="45704" anchor="ctr"/>
          <a:lstStyle/>
          <a:p>
            <a:endParaRPr lang="en-US" sz="2700"/>
          </a:p>
        </p:txBody>
      </p:sp>
      <p:sp>
        <p:nvSpPr>
          <p:cNvPr id="62" name="Freeform 221"/>
          <p:cNvSpPr>
            <a:spLocks noChangeArrowheads="1"/>
          </p:cNvSpPr>
          <p:nvPr/>
        </p:nvSpPr>
        <p:spPr bwMode="auto">
          <a:xfrm>
            <a:off x="3173206" y="1661118"/>
            <a:ext cx="325365" cy="398614"/>
          </a:xfrm>
          <a:custGeom>
            <a:avLst/>
            <a:gdLst>
              <a:gd name="T0" fmla="*/ 127658 w 501"/>
              <a:gd name="T1" fmla="*/ 0 h 619"/>
              <a:gd name="T2" fmla="*/ 127658 w 501"/>
              <a:gd name="T3" fmla="*/ 0 h 619"/>
              <a:gd name="T4" fmla="*/ 127658 w 501"/>
              <a:gd name="T5" fmla="*/ 0 h 619"/>
              <a:gd name="T6" fmla="*/ 111746 w 501"/>
              <a:gd name="T7" fmla="*/ 0 h 619"/>
              <a:gd name="T8" fmla="*/ 26400 w 501"/>
              <a:gd name="T9" fmla="*/ 0 h 619"/>
              <a:gd name="T10" fmla="*/ 0 w 501"/>
              <a:gd name="T11" fmla="*/ 26535 h 619"/>
              <a:gd name="T12" fmla="*/ 0 w 501"/>
              <a:gd name="T13" fmla="*/ 195427 h 619"/>
              <a:gd name="T14" fmla="*/ 26400 w 501"/>
              <a:gd name="T15" fmla="*/ 221603 h 619"/>
              <a:gd name="T16" fmla="*/ 154420 w 501"/>
              <a:gd name="T17" fmla="*/ 221603 h 619"/>
              <a:gd name="T18" fmla="*/ 180819 w 501"/>
              <a:gd name="T19" fmla="*/ 195427 h 619"/>
              <a:gd name="T20" fmla="*/ 180819 w 501"/>
              <a:gd name="T21" fmla="*/ 52711 h 619"/>
              <a:gd name="T22" fmla="*/ 127658 w 501"/>
              <a:gd name="T23" fmla="*/ 0 h 619"/>
              <a:gd name="T24" fmla="*/ 170332 w 501"/>
              <a:gd name="T25" fmla="*/ 195427 h 619"/>
              <a:gd name="T26" fmla="*/ 170332 w 501"/>
              <a:gd name="T27" fmla="*/ 195427 h 619"/>
              <a:gd name="T28" fmla="*/ 154420 w 501"/>
              <a:gd name="T29" fmla="*/ 211205 h 619"/>
              <a:gd name="T30" fmla="*/ 26400 w 501"/>
              <a:gd name="T31" fmla="*/ 211205 h 619"/>
              <a:gd name="T32" fmla="*/ 10488 w 501"/>
              <a:gd name="T33" fmla="*/ 195427 h 619"/>
              <a:gd name="T34" fmla="*/ 10488 w 501"/>
              <a:gd name="T35" fmla="*/ 26535 h 619"/>
              <a:gd name="T36" fmla="*/ 26400 w 501"/>
              <a:gd name="T37" fmla="*/ 10399 h 619"/>
              <a:gd name="T38" fmla="*/ 111746 w 501"/>
              <a:gd name="T39" fmla="*/ 10399 h 619"/>
              <a:gd name="T40" fmla="*/ 111746 w 501"/>
              <a:gd name="T41" fmla="*/ 42313 h 619"/>
              <a:gd name="T42" fmla="*/ 138146 w 501"/>
              <a:gd name="T43" fmla="*/ 68848 h 619"/>
              <a:gd name="T44" fmla="*/ 170332 w 501"/>
              <a:gd name="T45" fmla="*/ 68848 h 619"/>
              <a:gd name="T46" fmla="*/ 170332 w 501"/>
              <a:gd name="T47" fmla="*/ 195427 h 619"/>
              <a:gd name="T48" fmla="*/ 138146 w 501"/>
              <a:gd name="T49" fmla="*/ 52711 h 619"/>
              <a:gd name="T50" fmla="*/ 138146 w 501"/>
              <a:gd name="T51" fmla="*/ 52711 h 619"/>
              <a:gd name="T52" fmla="*/ 127658 w 501"/>
              <a:gd name="T53" fmla="*/ 42313 h 619"/>
              <a:gd name="T54" fmla="*/ 127658 w 501"/>
              <a:gd name="T55" fmla="*/ 10399 h 619"/>
              <a:gd name="T56" fmla="*/ 170332 w 501"/>
              <a:gd name="T57" fmla="*/ 52711 h 619"/>
              <a:gd name="T58" fmla="*/ 138146 w 501"/>
              <a:gd name="T59" fmla="*/ 52711 h 619"/>
              <a:gd name="T60" fmla="*/ 133083 w 501"/>
              <a:gd name="T61" fmla="*/ 153114 h 619"/>
              <a:gd name="T62" fmla="*/ 133083 w 501"/>
              <a:gd name="T63" fmla="*/ 153114 h 619"/>
              <a:gd name="T64" fmla="*/ 47736 w 501"/>
              <a:gd name="T65" fmla="*/ 153114 h 619"/>
              <a:gd name="T66" fmla="*/ 42673 w 501"/>
              <a:gd name="T67" fmla="*/ 158493 h 619"/>
              <a:gd name="T68" fmla="*/ 47736 w 501"/>
              <a:gd name="T69" fmla="*/ 168892 h 619"/>
              <a:gd name="T70" fmla="*/ 133083 w 501"/>
              <a:gd name="T71" fmla="*/ 168892 h 619"/>
              <a:gd name="T72" fmla="*/ 138146 w 501"/>
              <a:gd name="T73" fmla="*/ 158493 h 619"/>
              <a:gd name="T74" fmla="*/ 133083 w 501"/>
              <a:gd name="T75" fmla="*/ 153114 h 619"/>
              <a:gd name="T76" fmla="*/ 133083 w 501"/>
              <a:gd name="T77" fmla="*/ 110802 h 619"/>
              <a:gd name="T78" fmla="*/ 133083 w 501"/>
              <a:gd name="T79" fmla="*/ 110802 h 619"/>
              <a:gd name="T80" fmla="*/ 47736 w 501"/>
              <a:gd name="T81" fmla="*/ 110802 h 619"/>
              <a:gd name="T82" fmla="*/ 42673 w 501"/>
              <a:gd name="T83" fmla="*/ 116180 h 619"/>
              <a:gd name="T84" fmla="*/ 47736 w 501"/>
              <a:gd name="T85" fmla="*/ 126938 h 619"/>
              <a:gd name="T86" fmla="*/ 133083 w 501"/>
              <a:gd name="T87" fmla="*/ 126938 h 619"/>
              <a:gd name="T88" fmla="*/ 138146 w 501"/>
              <a:gd name="T89" fmla="*/ 116180 h 619"/>
              <a:gd name="T90" fmla="*/ 133083 w 501"/>
              <a:gd name="T91" fmla="*/ 110802 h 6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1" h="619">
                <a:moveTo>
                  <a:pt x="353" y="0"/>
                </a:moveTo>
                <a:lnTo>
                  <a:pt x="353" y="0"/>
                </a:lnTo>
                <a:cubicBezTo>
                  <a:pt x="338" y="0"/>
                  <a:pt x="338" y="0"/>
                  <a:pt x="309" y="0"/>
                </a:cubicBezTo>
                <a:cubicBezTo>
                  <a:pt x="73" y="0"/>
                  <a:pt x="73" y="0"/>
                  <a:pt x="73" y="0"/>
                </a:cubicBezTo>
                <a:cubicBezTo>
                  <a:pt x="29" y="0"/>
                  <a:pt x="0" y="29"/>
                  <a:pt x="0" y="74"/>
                </a:cubicBezTo>
                <a:cubicBezTo>
                  <a:pt x="0" y="545"/>
                  <a:pt x="0" y="545"/>
                  <a:pt x="0" y="545"/>
                </a:cubicBezTo>
                <a:cubicBezTo>
                  <a:pt x="0" y="589"/>
                  <a:pt x="29" y="618"/>
                  <a:pt x="73" y="618"/>
                </a:cubicBezTo>
                <a:cubicBezTo>
                  <a:pt x="427" y="618"/>
                  <a:pt x="427" y="618"/>
                  <a:pt x="427" y="618"/>
                </a:cubicBezTo>
                <a:cubicBezTo>
                  <a:pt x="471" y="618"/>
                  <a:pt x="500" y="589"/>
                  <a:pt x="500" y="545"/>
                </a:cubicBezTo>
                <a:cubicBezTo>
                  <a:pt x="500" y="147"/>
                  <a:pt x="500" y="147"/>
                  <a:pt x="500" y="147"/>
                </a:cubicBezTo>
                <a:lnTo>
                  <a:pt x="353" y="0"/>
                </a:lnTo>
                <a:close/>
                <a:moveTo>
                  <a:pt x="471" y="545"/>
                </a:moveTo>
                <a:lnTo>
                  <a:pt x="471" y="545"/>
                </a:lnTo>
                <a:cubicBezTo>
                  <a:pt x="471" y="559"/>
                  <a:pt x="441" y="589"/>
                  <a:pt x="427"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309" y="29"/>
                  <a:pt x="309" y="29"/>
                  <a:pt x="309" y="29"/>
                </a:cubicBezTo>
                <a:cubicBezTo>
                  <a:pt x="309" y="88"/>
                  <a:pt x="309" y="118"/>
                  <a:pt x="309" y="118"/>
                </a:cubicBezTo>
                <a:cubicBezTo>
                  <a:pt x="309" y="162"/>
                  <a:pt x="338" y="192"/>
                  <a:pt x="382" y="192"/>
                </a:cubicBezTo>
                <a:cubicBezTo>
                  <a:pt x="382" y="192"/>
                  <a:pt x="427" y="192"/>
                  <a:pt x="471" y="192"/>
                </a:cubicBezTo>
                <a:lnTo>
                  <a:pt x="471" y="545"/>
                </a:lnTo>
                <a:close/>
                <a:moveTo>
                  <a:pt x="382" y="147"/>
                </a:moveTo>
                <a:lnTo>
                  <a:pt x="382" y="147"/>
                </a:lnTo>
                <a:cubicBezTo>
                  <a:pt x="368" y="147"/>
                  <a:pt x="353" y="133"/>
                  <a:pt x="353" y="118"/>
                </a:cubicBezTo>
                <a:cubicBezTo>
                  <a:pt x="353" y="118"/>
                  <a:pt x="353" y="88"/>
                  <a:pt x="353" y="29"/>
                </a:cubicBezTo>
                <a:cubicBezTo>
                  <a:pt x="471" y="147"/>
                  <a:pt x="471" y="147"/>
                  <a:pt x="471" y="147"/>
                </a:cubicBezTo>
                <a:lnTo>
                  <a:pt x="382" y="147"/>
                </a:lnTo>
                <a:close/>
                <a:moveTo>
                  <a:pt x="368" y="427"/>
                </a:moveTo>
                <a:lnTo>
                  <a:pt x="368" y="427"/>
                </a:lnTo>
                <a:cubicBezTo>
                  <a:pt x="132" y="427"/>
                  <a:pt x="132" y="427"/>
                  <a:pt x="132" y="427"/>
                </a:cubicBezTo>
                <a:cubicBezTo>
                  <a:pt x="118" y="427"/>
                  <a:pt x="118" y="442"/>
                  <a:pt x="118" y="442"/>
                </a:cubicBezTo>
                <a:cubicBezTo>
                  <a:pt x="118" y="457"/>
                  <a:pt x="118" y="471"/>
                  <a:pt x="132" y="471"/>
                </a:cubicBezTo>
                <a:cubicBezTo>
                  <a:pt x="368" y="471"/>
                  <a:pt x="368" y="471"/>
                  <a:pt x="368" y="471"/>
                </a:cubicBezTo>
                <a:cubicBezTo>
                  <a:pt x="382" y="471"/>
                  <a:pt x="382" y="457"/>
                  <a:pt x="382" y="442"/>
                </a:cubicBezTo>
                <a:cubicBezTo>
                  <a:pt x="382" y="442"/>
                  <a:pt x="382" y="427"/>
                  <a:pt x="368" y="427"/>
                </a:cubicBezTo>
                <a:close/>
                <a:moveTo>
                  <a:pt x="368" y="309"/>
                </a:moveTo>
                <a:lnTo>
                  <a:pt x="368" y="309"/>
                </a:lnTo>
                <a:cubicBezTo>
                  <a:pt x="132" y="309"/>
                  <a:pt x="132" y="309"/>
                  <a:pt x="132" y="309"/>
                </a:cubicBezTo>
                <a:cubicBezTo>
                  <a:pt x="118" y="309"/>
                  <a:pt x="118" y="324"/>
                  <a:pt x="118" y="324"/>
                </a:cubicBezTo>
                <a:cubicBezTo>
                  <a:pt x="118" y="339"/>
                  <a:pt x="118" y="354"/>
                  <a:pt x="132" y="354"/>
                </a:cubicBezTo>
                <a:cubicBezTo>
                  <a:pt x="368" y="354"/>
                  <a:pt x="368" y="354"/>
                  <a:pt x="368" y="354"/>
                </a:cubicBezTo>
                <a:cubicBezTo>
                  <a:pt x="382" y="354"/>
                  <a:pt x="382" y="339"/>
                  <a:pt x="382" y="324"/>
                </a:cubicBezTo>
                <a:cubicBezTo>
                  <a:pt x="382" y="324"/>
                  <a:pt x="382" y="309"/>
                  <a:pt x="368" y="309"/>
                </a:cubicBezTo>
                <a:close/>
              </a:path>
            </a:pathLst>
          </a:custGeom>
          <a:solidFill>
            <a:schemeClr val="accent1"/>
          </a:solidFill>
          <a:ln>
            <a:noFill/>
          </a:ln>
          <a:effectLst/>
          <a:extLst/>
        </p:spPr>
        <p:txBody>
          <a:bodyPr wrap="none" lIns="91408" tIns="45704" rIns="91408" bIns="45704" anchor="ctr"/>
          <a:lstStyle/>
          <a:p>
            <a:endParaRPr lang="en-US" sz="2700"/>
          </a:p>
        </p:txBody>
      </p:sp>
    </p:spTree>
    <p:extLst>
      <p:ext uri="{BB962C8B-B14F-4D97-AF65-F5344CB8AC3E}">
        <p14:creationId xmlns:p14="http://schemas.microsoft.com/office/powerpoint/2010/main" val="1706416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B439F3-D031-4A5C-A4E0-A5963D070A80}"/>
              </a:ext>
            </a:extLst>
          </p:cNvPr>
          <p:cNvSpPr txBox="1"/>
          <p:nvPr/>
        </p:nvSpPr>
        <p:spPr>
          <a:xfrm>
            <a:off x="2245166" y="1678158"/>
            <a:ext cx="7701665" cy="2585323"/>
          </a:xfrm>
          <a:prstGeom prst="rect">
            <a:avLst/>
          </a:prstGeom>
          <a:noFill/>
        </p:spPr>
        <p:txBody>
          <a:bodyPr wrap="square" rtlCol="0">
            <a:spAutoFit/>
          </a:bodyPr>
          <a:lstStyle/>
          <a:p>
            <a:pPr algn="ctr"/>
            <a:r>
              <a:rPr lang="en-ID" sz="5400" dirty="0">
                <a:latin typeface="Lobster 1.3" panose="02000506000000020003" pitchFamily="50" charset="0"/>
                <a:ea typeface="Lato" panose="020F0502020204030203" pitchFamily="34" charset="0"/>
                <a:cs typeface="Lato" panose="020F0502020204030203" pitchFamily="34" charset="0"/>
              </a:rPr>
              <a:t>Don’t Let  </a:t>
            </a:r>
            <a:r>
              <a:rPr lang="en-ID" sz="5400" dirty="0" err="1">
                <a:latin typeface="Lobster 1.3" panose="02000506000000020003" pitchFamily="50" charset="0"/>
                <a:ea typeface="Lato" panose="020F0502020204030203" pitchFamily="34" charset="0"/>
                <a:cs typeface="Lato" panose="020F0502020204030203" pitchFamily="34" charset="0"/>
              </a:rPr>
              <a:t>Powerpoint</a:t>
            </a:r>
            <a:r>
              <a:rPr lang="en-ID" sz="5400" dirty="0">
                <a:latin typeface="Lobster 1.3" panose="02000506000000020003" pitchFamily="50" charset="0"/>
                <a:ea typeface="Lato" panose="020F0502020204030203" pitchFamily="34" charset="0"/>
                <a:cs typeface="Lato" panose="020F0502020204030203" pitchFamily="34" charset="0"/>
              </a:rPr>
              <a:t> Decide How You Use </a:t>
            </a:r>
            <a:r>
              <a:rPr lang="en-ID" sz="5400" dirty="0" err="1">
                <a:latin typeface="Lobster 1.3" panose="02000506000000020003" pitchFamily="50" charset="0"/>
                <a:ea typeface="Lato" panose="020F0502020204030203" pitchFamily="34" charset="0"/>
                <a:cs typeface="Lato" panose="020F0502020204030203" pitchFamily="34" charset="0"/>
              </a:rPr>
              <a:t>Powerpoint</a:t>
            </a:r>
            <a:r>
              <a:rPr lang="en-ID" sz="5400" dirty="0">
                <a:latin typeface="Lobster 1.3" panose="02000506000000020003" pitchFamily="50" charset="0"/>
                <a:ea typeface="Lato" panose="020F0502020204030203" pitchFamily="34" charset="0"/>
                <a:cs typeface="Lato" panose="020F0502020204030203" pitchFamily="34" charset="0"/>
              </a:rPr>
              <a:t>.</a:t>
            </a:r>
          </a:p>
        </p:txBody>
      </p:sp>
      <p:sp>
        <p:nvSpPr>
          <p:cNvPr id="6" name="TextBox 5">
            <a:extLst>
              <a:ext uri="{FF2B5EF4-FFF2-40B4-BE49-F238E27FC236}">
                <a16:creationId xmlns:a16="http://schemas.microsoft.com/office/drawing/2014/main" id="{13690E56-7F0F-4D78-90A2-A3C2370A2CCD}"/>
              </a:ext>
            </a:extLst>
          </p:cNvPr>
          <p:cNvSpPr txBox="1"/>
          <p:nvPr/>
        </p:nvSpPr>
        <p:spPr>
          <a:xfrm>
            <a:off x="9753600" y="5769017"/>
            <a:ext cx="2819400" cy="1015663"/>
          </a:xfrm>
          <a:prstGeom prst="rect">
            <a:avLst/>
          </a:prstGeom>
          <a:noFill/>
        </p:spPr>
        <p:txBody>
          <a:bodyPr wrap="square" rtlCol="0">
            <a:spAutoFit/>
          </a:bodyPr>
          <a:lstStyle/>
          <a:p>
            <a:r>
              <a:rPr lang="en-ID" sz="6000" dirty="0" err="1">
                <a:solidFill>
                  <a:schemeClr val="accent1"/>
                </a:solidFill>
                <a:latin typeface="Lobster 1.3" panose="02000506000000020003" pitchFamily="50" charset="0"/>
                <a:ea typeface="Lato" panose="020F0502020204030203" pitchFamily="34" charset="0"/>
                <a:cs typeface="Lato" panose="020F0502020204030203" pitchFamily="34" charset="0"/>
              </a:rPr>
              <a:t>G</a:t>
            </a:r>
            <a:r>
              <a:rPr lang="en-ID" sz="5400" dirty="0" err="1">
                <a:solidFill>
                  <a:schemeClr val="accent1"/>
                </a:solidFill>
                <a:latin typeface="Lobster 1.3" panose="02000506000000020003" pitchFamily="50" charset="0"/>
                <a:ea typeface="Lato" panose="020F0502020204030203" pitchFamily="34" charset="0"/>
                <a:cs typeface="Lato" panose="020F0502020204030203" pitchFamily="34" charset="0"/>
              </a:rPr>
              <a:t>racius</a:t>
            </a:r>
            <a:endParaRPr lang="en-ID" sz="5400" dirty="0">
              <a:solidFill>
                <a:schemeClr val="accent1"/>
              </a:solidFill>
              <a:latin typeface="Lobster 1.3" panose="02000506000000020003" pitchFamily="50" charset="0"/>
              <a:ea typeface="Lato" panose="020F0502020204030203" pitchFamily="34" charset="0"/>
              <a:cs typeface="Lato" panose="020F0502020204030203" pitchFamily="34" charset="0"/>
            </a:endParaRPr>
          </a:p>
        </p:txBody>
      </p:sp>
      <p:sp>
        <p:nvSpPr>
          <p:cNvPr id="2" name="Rectangle 1">
            <a:extLst>
              <a:ext uri="{FF2B5EF4-FFF2-40B4-BE49-F238E27FC236}">
                <a16:creationId xmlns:a16="http://schemas.microsoft.com/office/drawing/2014/main" id="{388A8FF5-25F1-4A4C-BB0E-D963F33A67CC}"/>
              </a:ext>
            </a:extLst>
          </p:cNvPr>
          <p:cNvSpPr/>
          <p:nvPr/>
        </p:nvSpPr>
        <p:spPr>
          <a:xfrm>
            <a:off x="2383968" y="4546889"/>
            <a:ext cx="7424060" cy="938719"/>
          </a:xfrm>
          <a:prstGeom prst="rect">
            <a:avLst/>
          </a:prstGeom>
        </p:spPr>
        <p:txBody>
          <a:bodyPr wrap="square">
            <a:spAutoFit/>
          </a:bodyPr>
          <a:lstStyle/>
          <a:p>
            <a:pPr algn="ctr"/>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 sed diam </a:t>
            </a:r>
            <a:r>
              <a:rPr lang="en-US" sz="1100" dirty="0" err="1">
                <a:latin typeface="Lato "/>
                <a:ea typeface="Lato Black" panose="020F0502020204030203" pitchFamily="34" charset="0"/>
                <a:cs typeface="Lato Black" panose="020F0502020204030203" pitchFamily="34" charset="0"/>
              </a:rPr>
              <a:t>nonummy</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nibh</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euismod</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tincidunt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laoreet</a:t>
            </a:r>
            <a:r>
              <a:rPr lang="en-US" sz="1100" dirty="0">
                <a:latin typeface="Lato "/>
                <a:ea typeface="Lato Black" panose="020F0502020204030203" pitchFamily="34" charset="0"/>
                <a:cs typeface="Lato Black" panose="020F0502020204030203" pitchFamily="34" charset="0"/>
              </a:rPr>
              <a:t> dolore magna </a:t>
            </a:r>
            <a:r>
              <a:rPr lang="en-US" sz="1100" dirty="0" err="1">
                <a:latin typeface="Lato "/>
                <a:ea typeface="Lato Black" panose="020F0502020204030203" pitchFamily="34" charset="0"/>
                <a:cs typeface="Lato Black" panose="020F0502020204030203" pitchFamily="34" charset="0"/>
              </a:rPr>
              <a:t>aliquam</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erat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volutpat</a:t>
            </a:r>
            <a:r>
              <a:rPr lang="en-US" sz="1100" dirty="0">
                <a:latin typeface="Lato "/>
                <a:ea typeface="Lato Black" panose="020F0502020204030203" pitchFamily="34" charset="0"/>
                <a:cs typeface="Lato Black" panose="020F0502020204030203" pitchFamily="34" charset="0"/>
              </a:rPr>
              <a:t>. Ut </a:t>
            </a:r>
            <a:r>
              <a:rPr lang="en-US" sz="1100" dirty="0" err="1">
                <a:latin typeface="Lato "/>
                <a:ea typeface="Lato Black" panose="020F0502020204030203" pitchFamily="34" charset="0"/>
                <a:cs typeface="Lato Black" panose="020F0502020204030203" pitchFamily="34" charset="0"/>
              </a:rPr>
              <a:t>wisi</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enim</a:t>
            </a:r>
            <a:r>
              <a:rPr lang="en-US" sz="1100" dirty="0">
                <a:latin typeface="Lato "/>
                <a:ea typeface="Lato Black" panose="020F0502020204030203" pitchFamily="34" charset="0"/>
                <a:cs typeface="Lato Black" panose="020F0502020204030203" pitchFamily="34" charset="0"/>
              </a:rPr>
              <a:t> ad minim </a:t>
            </a:r>
            <a:r>
              <a:rPr lang="en-US" sz="1100" dirty="0" err="1">
                <a:latin typeface="Lato "/>
                <a:ea typeface="Lato Black" panose="020F0502020204030203" pitchFamily="34" charset="0"/>
                <a:cs typeface="Lato Black" panose="020F0502020204030203" pitchFamily="34" charset="0"/>
              </a:rPr>
              <a:t>veniam</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quis</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nostrud</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exerci</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tation</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ullamcorper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suscipit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lobortis</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nisl</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aliquip</a:t>
            </a:r>
            <a:r>
              <a:rPr lang="en-US" sz="1100" dirty="0">
                <a:latin typeface="Lato "/>
                <a:ea typeface="Lato Black" panose="020F0502020204030203" pitchFamily="34" charset="0"/>
                <a:cs typeface="Lato Black" panose="020F0502020204030203" pitchFamily="34" charset="0"/>
              </a:rPr>
              <a:t> ex </a:t>
            </a:r>
            <a:r>
              <a:rPr lang="en-US" sz="1100" dirty="0" err="1">
                <a:latin typeface="Lato "/>
                <a:ea typeface="Lato Black" panose="020F0502020204030203" pitchFamily="34" charset="0"/>
                <a:cs typeface="Lato Black" panose="020F0502020204030203" pitchFamily="34" charset="0"/>
              </a:rPr>
              <a:t>ea</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commodo</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consequat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tation</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ullamcorper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suscipit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lobortis</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nisl</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aliquip</a:t>
            </a:r>
            <a:r>
              <a:rPr lang="en-US" sz="1100" dirty="0">
                <a:latin typeface="Lato "/>
                <a:ea typeface="Lato Black" panose="020F0502020204030203" pitchFamily="34" charset="0"/>
                <a:cs typeface="Lato Black" panose="020F0502020204030203" pitchFamily="34" charset="0"/>
              </a:rPr>
              <a:t> ex </a:t>
            </a:r>
            <a:r>
              <a:rPr lang="en-US" sz="1100" dirty="0" err="1">
                <a:latin typeface="Lato "/>
                <a:ea typeface="Lato Black" panose="020F0502020204030203" pitchFamily="34" charset="0"/>
                <a:cs typeface="Lato Black" panose="020F0502020204030203" pitchFamily="34" charset="0"/>
              </a:rPr>
              <a:t>ea</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commodo</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consequat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tation</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ullamcorper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suscipit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lobortis</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nisl</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aliquip</a:t>
            </a:r>
            <a:r>
              <a:rPr lang="en-US" sz="1100" dirty="0">
                <a:latin typeface="Lato "/>
                <a:ea typeface="Lato Black" panose="020F0502020204030203" pitchFamily="34" charset="0"/>
                <a:cs typeface="Lato Black" panose="020F0502020204030203" pitchFamily="34" charset="0"/>
              </a:rPr>
              <a:t> ex </a:t>
            </a:r>
            <a:r>
              <a:rPr lang="en-US" sz="1100" dirty="0" err="1">
                <a:latin typeface="Lato "/>
                <a:ea typeface="Lato Black" panose="020F0502020204030203" pitchFamily="34" charset="0"/>
                <a:cs typeface="Lato Black" panose="020F0502020204030203" pitchFamily="34" charset="0"/>
              </a:rPr>
              <a:t>ea</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commodo</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consequat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tation</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ullamcorper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suscipit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lobortis</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nisl</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aliquip</a:t>
            </a:r>
            <a:r>
              <a:rPr lang="en-US" sz="1100" dirty="0">
                <a:latin typeface="Lato "/>
                <a:ea typeface="Lato Black" panose="020F0502020204030203" pitchFamily="34" charset="0"/>
                <a:cs typeface="Lato Black" panose="020F0502020204030203" pitchFamily="34" charset="0"/>
              </a:rPr>
              <a:t> ex </a:t>
            </a:r>
            <a:r>
              <a:rPr lang="en-US" sz="1100" dirty="0" err="1">
                <a:latin typeface="Lato "/>
                <a:ea typeface="Lato Black" panose="020F0502020204030203" pitchFamily="34" charset="0"/>
                <a:cs typeface="Lato Black" panose="020F0502020204030203" pitchFamily="34" charset="0"/>
              </a:rPr>
              <a:t>ea</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commodo</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consequat</a:t>
            </a:r>
            <a:r>
              <a:rPr lang="en-US" sz="1100" dirty="0">
                <a:latin typeface="Lato "/>
                <a:ea typeface="Lato Black" panose="020F0502020204030203" pitchFamily="34" charset="0"/>
                <a:cs typeface="Lato Black" panose="020F0502020204030203" pitchFamily="34" charset="0"/>
              </a:rPr>
              <a:t>. </a:t>
            </a:r>
          </a:p>
        </p:txBody>
      </p:sp>
      <p:sp>
        <p:nvSpPr>
          <p:cNvPr id="7" name="Freeform: Shape 6">
            <a:extLst>
              <a:ext uri="{FF2B5EF4-FFF2-40B4-BE49-F238E27FC236}">
                <a16:creationId xmlns:a16="http://schemas.microsoft.com/office/drawing/2014/main" id="{7A803239-3ED7-420A-9AFC-01D148B8788A}"/>
              </a:ext>
            </a:extLst>
          </p:cNvPr>
          <p:cNvSpPr/>
          <p:nvPr/>
        </p:nvSpPr>
        <p:spPr>
          <a:xfrm>
            <a:off x="4751535" y="1"/>
            <a:ext cx="2324100" cy="1461445"/>
          </a:xfrm>
          <a:custGeom>
            <a:avLst/>
            <a:gdLst>
              <a:gd name="connsiteX0" fmla="*/ 43849 w 2324100"/>
              <a:gd name="connsiteY0" fmla="*/ 0 h 1461445"/>
              <a:gd name="connsiteX1" fmla="*/ 2280252 w 2324100"/>
              <a:gd name="connsiteY1" fmla="*/ 0 h 1461445"/>
              <a:gd name="connsiteX2" fmla="*/ 2300492 w 2324100"/>
              <a:gd name="connsiteY2" fmla="*/ 65202 h 1461445"/>
              <a:gd name="connsiteX3" fmla="*/ 2324100 w 2324100"/>
              <a:gd name="connsiteY3" fmla="*/ 299395 h 1461445"/>
              <a:gd name="connsiteX4" fmla="*/ 1162050 w 2324100"/>
              <a:gd name="connsiteY4" fmla="*/ 1461445 h 1461445"/>
              <a:gd name="connsiteX5" fmla="*/ 0 w 2324100"/>
              <a:gd name="connsiteY5" fmla="*/ 299395 h 1461445"/>
              <a:gd name="connsiteX6" fmla="*/ 23609 w 2324100"/>
              <a:gd name="connsiteY6" fmla="*/ 65202 h 146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100" h="1461445">
                <a:moveTo>
                  <a:pt x="43849" y="0"/>
                </a:moveTo>
                <a:lnTo>
                  <a:pt x="2280252" y="0"/>
                </a:lnTo>
                <a:lnTo>
                  <a:pt x="2300492" y="65202"/>
                </a:lnTo>
                <a:cubicBezTo>
                  <a:pt x="2315971" y="140848"/>
                  <a:pt x="2324100" y="219172"/>
                  <a:pt x="2324100" y="299395"/>
                </a:cubicBezTo>
                <a:cubicBezTo>
                  <a:pt x="2324100" y="941177"/>
                  <a:pt x="1803832" y="1461445"/>
                  <a:pt x="1162050" y="1461445"/>
                </a:cubicBezTo>
                <a:cubicBezTo>
                  <a:pt x="520268" y="1461445"/>
                  <a:pt x="0" y="941177"/>
                  <a:pt x="0" y="299395"/>
                </a:cubicBezTo>
                <a:cubicBezTo>
                  <a:pt x="0" y="219172"/>
                  <a:pt x="8130" y="140848"/>
                  <a:pt x="23609" y="652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67D52A30-6784-4FC0-83D8-2540242AB5C8}"/>
              </a:ext>
            </a:extLst>
          </p:cNvPr>
          <p:cNvSpPr/>
          <p:nvPr/>
        </p:nvSpPr>
        <p:spPr>
          <a:xfrm rot="10800000">
            <a:off x="5536640" y="6383937"/>
            <a:ext cx="753891" cy="474063"/>
          </a:xfrm>
          <a:custGeom>
            <a:avLst/>
            <a:gdLst>
              <a:gd name="connsiteX0" fmla="*/ 43849 w 2324100"/>
              <a:gd name="connsiteY0" fmla="*/ 0 h 1461445"/>
              <a:gd name="connsiteX1" fmla="*/ 2280252 w 2324100"/>
              <a:gd name="connsiteY1" fmla="*/ 0 h 1461445"/>
              <a:gd name="connsiteX2" fmla="*/ 2300492 w 2324100"/>
              <a:gd name="connsiteY2" fmla="*/ 65202 h 1461445"/>
              <a:gd name="connsiteX3" fmla="*/ 2324100 w 2324100"/>
              <a:gd name="connsiteY3" fmla="*/ 299395 h 1461445"/>
              <a:gd name="connsiteX4" fmla="*/ 1162050 w 2324100"/>
              <a:gd name="connsiteY4" fmla="*/ 1461445 h 1461445"/>
              <a:gd name="connsiteX5" fmla="*/ 0 w 2324100"/>
              <a:gd name="connsiteY5" fmla="*/ 299395 h 1461445"/>
              <a:gd name="connsiteX6" fmla="*/ 23609 w 2324100"/>
              <a:gd name="connsiteY6" fmla="*/ 65202 h 146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100" h="1461445">
                <a:moveTo>
                  <a:pt x="43849" y="0"/>
                </a:moveTo>
                <a:lnTo>
                  <a:pt x="2280252" y="0"/>
                </a:lnTo>
                <a:lnTo>
                  <a:pt x="2300492" y="65202"/>
                </a:lnTo>
                <a:cubicBezTo>
                  <a:pt x="2315971" y="140848"/>
                  <a:pt x="2324100" y="219172"/>
                  <a:pt x="2324100" y="299395"/>
                </a:cubicBezTo>
                <a:cubicBezTo>
                  <a:pt x="2324100" y="941177"/>
                  <a:pt x="1803832" y="1461445"/>
                  <a:pt x="1162050" y="1461445"/>
                </a:cubicBezTo>
                <a:cubicBezTo>
                  <a:pt x="520268" y="1461445"/>
                  <a:pt x="0" y="941177"/>
                  <a:pt x="0" y="299395"/>
                </a:cubicBezTo>
                <a:cubicBezTo>
                  <a:pt x="0" y="219172"/>
                  <a:pt x="8130" y="140848"/>
                  <a:pt x="23609" y="652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2614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69A3093-5838-4164-A873-FD99770B7240}"/>
              </a:ext>
            </a:extLst>
          </p:cNvPr>
          <p:cNvSpPr>
            <a:spLocks noGrp="1"/>
          </p:cNvSpPr>
          <p:nvPr>
            <p:ph type="pic" sz="quarter" idx="10"/>
          </p:nvPr>
        </p:nvSpPr>
        <p:spPr/>
      </p:sp>
      <p:sp>
        <p:nvSpPr>
          <p:cNvPr id="10" name="Rectangle 9">
            <a:extLst>
              <a:ext uri="{FF2B5EF4-FFF2-40B4-BE49-F238E27FC236}">
                <a16:creationId xmlns:a16="http://schemas.microsoft.com/office/drawing/2014/main" id="{49EFF40B-7150-46E7-BB09-A54B7C3FCEE5}"/>
              </a:ext>
            </a:extLst>
          </p:cNvPr>
          <p:cNvSpPr/>
          <p:nvPr/>
        </p:nvSpPr>
        <p:spPr>
          <a:xfrm>
            <a:off x="892357" y="2967361"/>
            <a:ext cx="3292576" cy="1080148"/>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10">
            <a:extLst>
              <a:ext uri="{FF2B5EF4-FFF2-40B4-BE49-F238E27FC236}">
                <a16:creationId xmlns:a16="http://schemas.microsoft.com/office/drawing/2014/main" id="{B089D9D4-37CD-40B4-B33D-2BC7362CAC7B}"/>
              </a:ext>
            </a:extLst>
          </p:cNvPr>
          <p:cNvSpPr/>
          <p:nvPr/>
        </p:nvSpPr>
        <p:spPr>
          <a:xfrm>
            <a:off x="4449712" y="2967361"/>
            <a:ext cx="3292576" cy="1080148"/>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Rectangle 11">
            <a:extLst>
              <a:ext uri="{FF2B5EF4-FFF2-40B4-BE49-F238E27FC236}">
                <a16:creationId xmlns:a16="http://schemas.microsoft.com/office/drawing/2014/main" id="{319EF30C-99C1-4D02-B349-99D6A475B95B}"/>
              </a:ext>
            </a:extLst>
          </p:cNvPr>
          <p:cNvSpPr/>
          <p:nvPr/>
        </p:nvSpPr>
        <p:spPr>
          <a:xfrm>
            <a:off x="8007067" y="2967361"/>
            <a:ext cx="3292576" cy="1080148"/>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Freeform 205">
            <a:extLst>
              <a:ext uri="{FF2B5EF4-FFF2-40B4-BE49-F238E27FC236}">
                <a16:creationId xmlns:a16="http://schemas.microsoft.com/office/drawing/2014/main" id="{572EC218-6054-4D1E-93EF-9822E6458457}"/>
              </a:ext>
            </a:extLst>
          </p:cNvPr>
          <p:cNvSpPr>
            <a:spLocks noEditPoints="1"/>
          </p:cNvSpPr>
          <p:nvPr/>
        </p:nvSpPr>
        <p:spPr bwMode="auto">
          <a:xfrm>
            <a:off x="2156592" y="3254033"/>
            <a:ext cx="561891" cy="506803"/>
          </a:xfrm>
          <a:custGeom>
            <a:avLst/>
            <a:gdLst>
              <a:gd name="T0" fmla="*/ 21 w 29"/>
              <a:gd name="T1" fmla="*/ 9 h 26"/>
              <a:gd name="T2" fmla="*/ 29 w 29"/>
              <a:gd name="T3" fmla="*/ 9 h 26"/>
              <a:gd name="T4" fmla="*/ 29 w 29"/>
              <a:gd name="T5" fmla="*/ 10 h 26"/>
              <a:gd name="T6" fmla="*/ 22 w 29"/>
              <a:gd name="T7" fmla="*/ 11 h 26"/>
              <a:gd name="T8" fmla="*/ 28 w 29"/>
              <a:gd name="T9" fmla="*/ 23 h 26"/>
              <a:gd name="T10" fmla="*/ 28 w 29"/>
              <a:gd name="T11" fmla="*/ 11 h 26"/>
              <a:gd name="T12" fmla="*/ 23 w 29"/>
              <a:gd name="T13" fmla="*/ 11 h 26"/>
              <a:gd name="T14" fmla="*/ 23 w 29"/>
              <a:gd name="T15" fmla="*/ 24 h 26"/>
              <a:gd name="T16" fmla="*/ 28 w 29"/>
              <a:gd name="T17" fmla="*/ 23 h 26"/>
              <a:gd name="T18" fmla="*/ 0 w 29"/>
              <a:gd name="T19" fmla="*/ 9 h 26"/>
              <a:gd name="T20" fmla="*/ 8 w 29"/>
              <a:gd name="T21" fmla="*/ 9 h 26"/>
              <a:gd name="T22" fmla="*/ 8 w 29"/>
              <a:gd name="T23" fmla="*/ 10 h 26"/>
              <a:gd name="T24" fmla="*/ 1 w 29"/>
              <a:gd name="T25" fmla="*/ 11 h 26"/>
              <a:gd name="T26" fmla="*/ 1 w 29"/>
              <a:gd name="T27" fmla="*/ 6 h 26"/>
              <a:gd name="T28" fmla="*/ 15 w 29"/>
              <a:gd name="T29" fmla="*/ 0 h 26"/>
              <a:gd name="T30" fmla="*/ 29 w 29"/>
              <a:gd name="T31" fmla="*/ 7 h 26"/>
              <a:gd name="T32" fmla="*/ 29 w 29"/>
              <a:gd name="T33" fmla="*/ 8 h 26"/>
              <a:gd name="T34" fmla="*/ 0 w 29"/>
              <a:gd name="T35" fmla="*/ 8 h 26"/>
              <a:gd name="T36" fmla="*/ 1 w 29"/>
              <a:gd name="T37" fmla="*/ 6 h 26"/>
              <a:gd name="T38" fmla="*/ 25 w 29"/>
              <a:gd name="T39" fmla="*/ 6 h 26"/>
              <a:gd name="T40" fmla="*/ 25 w 29"/>
              <a:gd name="T41" fmla="*/ 6 h 26"/>
              <a:gd name="T42" fmla="*/ 15 w 29"/>
              <a:gd name="T43" fmla="*/ 2 h 26"/>
              <a:gd name="T44" fmla="*/ 5 w 29"/>
              <a:gd name="T45" fmla="*/ 6 h 26"/>
              <a:gd name="T46" fmla="*/ 0 w 29"/>
              <a:gd name="T47" fmla="*/ 26 h 26"/>
              <a:gd name="T48" fmla="*/ 1 w 29"/>
              <a:gd name="T49" fmla="*/ 24 h 26"/>
              <a:gd name="T50" fmla="*/ 29 w 29"/>
              <a:gd name="T51" fmla="*/ 25 h 26"/>
              <a:gd name="T52" fmla="*/ 29 w 29"/>
              <a:gd name="T53" fmla="*/ 26 h 26"/>
              <a:gd name="T54" fmla="*/ 0 w 29"/>
              <a:gd name="T55" fmla="*/ 26 h 26"/>
              <a:gd name="T56" fmla="*/ 7 w 29"/>
              <a:gd name="T57" fmla="*/ 11 h 26"/>
              <a:gd name="T58" fmla="*/ 2 w 29"/>
              <a:gd name="T59" fmla="*/ 11 h 26"/>
              <a:gd name="T60" fmla="*/ 2 w 29"/>
              <a:gd name="T61" fmla="*/ 23 h 26"/>
              <a:gd name="T62" fmla="*/ 7 w 29"/>
              <a:gd name="T63" fmla="*/ 24 h 26"/>
              <a:gd name="T64" fmla="*/ 11 w 29"/>
              <a:gd name="T65" fmla="*/ 10 h 26"/>
              <a:gd name="T66" fmla="*/ 11 w 29"/>
              <a:gd name="T67" fmla="*/ 9 h 26"/>
              <a:gd name="T68" fmla="*/ 19 w 29"/>
              <a:gd name="T69" fmla="*/ 9 h 26"/>
              <a:gd name="T70" fmla="*/ 18 w 29"/>
              <a:gd name="T71" fmla="*/ 11 h 26"/>
              <a:gd name="T72" fmla="*/ 11 w 29"/>
              <a:gd name="T73" fmla="*/ 10 h 26"/>
              <a:gd name="T74" fmla="*/ 17 w 29"/>
              <a:gd name="T75" fmla="*/ 11 h 26"/>
              <a:gd name="T76" fmla="*/ 12 w 29"/>
              <a:gd name="T77" fmla="*/ 11 h 26"/>
              <a:gd name="T78" fmla="*/ 12 w 29"/>
              <a:gd name="T79" fmla="*/ 23 h 26"/>
              <a:gd name="T80" fmla="*/ 17 w 29"/>
              <a:gd name="T8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 h="26">
                <a:moveTo>
                  <a:pt x="21" y="10"/>
                </a:moveTo>
                <a:cubicBezTo>
                  <a:pt x="21" y="9"/>
                  <a:pt x="21" y="9"/>
                  <a:pt x="21" y="9"/>
                </a:cubicBezTo>
                <a:cubicBezTo>
                  <a:pt x="21" y="9"/>
                  <a:pt x="21" y="9"/>
                  <a:pt x="22" y="9"/>
                </a:cubicBezTo>
                <a:cubicBezTo>
                  <a:pt x="29" y="9"/>
                  <a:pt x="29" y="9"/>
                  <a:pt x="29" y="9"/>
                </a:cubicBezTo>
                <a:cubicBezTo>
                  <a:pt x="29" y="9"/>
                  <a:pt x="29" y="9"/>
                  <a:pt x="29" y="9"/>
                </a:cubicBezTo>
                <a:cubicBezTo>
                  <a:pt x="29" y="10"/>
                  <a:pt x="29" y="10"/>
                  <a:pt x="29" y="10"/>
                </a:cubicBezTo>
                <a:cubicBezTo>
                  <a:pt x="29" y="10"/>
                  <a:pt x="29" y="11"/>
                  <a:pt x="29" y="11"/>
                </a:cubicBezTo>
                <a:cubicBezTo>
                  <a:pt x="22" y="11"/>
                  <a:pt x="22" y="11"/>
                  <a:pt x="22" y="11"/>
                </a:cubicBezTo>
                <a:cubicBezTo>
                  <a:pt x="21" y="11"/>
                  <a:pt x="21" y="10"/>
                  <a:pt x="21" y="10"/>
                </a:cubicBezTo>
                <a:close/>
                <a:moveTo>
                  <a:pt x="28" y="23"/>
                </a:moveTo>
                <a:cubicBezTo>
                  <a:pt x="28" y="11"/>
                  <a:pt x="28" y="11"/>
                  <a:pt x="28" y="11"/>
                </a:cubicBezTo>
                <a:cubicBezTo>
                  <a:pt x="28" y="11"/>
                  <a:pt x="28" y="11"/>
                  <a:pt x="28" y="11"/>
                </a:cubicBezTo>
                <a:cubicBezTo>
                  <a:pt x="23" y="11"/>
                  <a:pt x="23" y="11"/>
                  <a:pt x="23" y="11"/>
                </a:cubicBezTo>
                <a:cubicBezTo>
                  <a:pt x="23" y="11"/>
                  <a:pt x="23" y="11"/>
                  <a:pt x="23" y="11"/>
                </a:cubicBezTo>
                <a:cubicBezTo>
                  <a:pt x="23" y="23"/>
                  <a:pt x="23" y="23"/>
                  <a:pt x="23" y="23"/>
                </a:cubicBezTo>
                <a:cubicBezTo>
                  <a:pt x="23" y="24"/>
                  <a:pt x="23" y="24"/>
                  <a:pt x="23" y="24"/>
                </a:cubicBezTo>
                <a:cubicBezTo>
                  <a:pt x="28" y="24"/>
                  <a:pt x="28" y="24"/>
                  <a:pt x="28" y="24"/>
                </a:cubicBezTo>
                <a:cubicBezTo>
                  <a:pt x="28" y="24"/>
                  <a:pt x="28" y="24"/>
                  <a:pt x="28" y="23"/>
                </a:cubicBezTo>
                <a:close/>
                <a:moveTo>
                  <a:pt x="0" y="10"/>
                </a:moveTo>
                <a:cubicBezTo>
                  <a:pt x="0" y="9"/>
                  <a:pt x="0" y="9"/>
                  <a:pt x="0" y="9"/>
                </a:cubicBezTo>
                <a:cubicBezTo>
                  <a:pt x="0" y="9"/>
                  <a:pt x="1" y="9"/>
                  <a:pt x="1" y="9"/>
                </a:cubicBezTo>
                <a:cubicBezTo>
                  <a:pt x="8" y="9"/>
                  <a:pt x="8" y="9"/>
                  <a:pt x="8" y="9"/>
                </a:cubicBezTo>
                <a:cubicBezTo>
                  <a:pt x="8" y="9"/>
                  <a:pt x="8" y="9"/>
                  <a:pt x="8" y="9"/>
                </a:cubicBezTo>
                <a:cubicBezTo>
                  <a:pt x="8" y="10"/>
                  <a:pt x="8" y="10"/>
                  <a:pt x="8" y="10"/>
                </a:cubicBezTo>
                <a:cubicBezTo>
                  <a:pt x="8" y="10"/>
                  <a:pt x="8" y="11"/>
                  <a:pt x="8" y="11"/>
                </a:cubicBezTo>
                <a:cubicBezTo>
                  <a:pt x="1" y="11"/>
                  <a:pt x="1" y="11"/>
                  <a:pt x="1" y="11"/>
                </a:cubicBezTo>
                <a:cubicBezTo>
                  <a:pt x="1" y="11"/>
                  <a:pt x="0" y="10"/>
                  <a:pt x="0" y="10"/>
                </a:cubicBezTo>
                <a:close/>
                <a:moveTo>
                  <a:pt x="1" y="6"/>
                </a:moveTo>
                <a:cubicBezTo>
                  <a:pt x="14" y="0"/>
                  <a:pt x="14" y="0"/>
                  <a:pt x="14" y="0"/>
                </a:cubicBezTo>
                <a:cubicBezTo>
                  <a:pt x="15" y="0"/>
                  <a:pt x="15" y="0"/>
                  <a:pt x="15" y="0"/>
                </a:cubicBezTo>
                <a:cubicBezTo>
                  <a:pt x="29" y="6"/>
                  <a:pt x="29" y="6"/>
                  <a:pt x="29" y="6"/>
                </a:cubicBezTo>
                <a:cubicBezTo>
                  <a:pt x="29" y="7"/>
                  <a:pt x="29" y="7"/>
                  <a:pt x="29" y="7"/>
                </a:cubicBezTo>
                <a:cubicBezTo>
                  <a:pt x="29" y="8"/>
                  <a:pt x="29" y="8"/>
                  <a:pt x="29" y="8"/>
                </a:cubicBezTo>
                <a:cubicBezTo>
                  <a:pt x="29" y="8"/>
                  <a:pt x="29" y="8"/>
                  <a:pt x="29" y="8"/>
                </a:cubicBezTo>
                <a:cubicBezTo>
                  <a:pt x="1" y="8"/>
                  <a:pt x="1" y="8"/>
                  <a:pt x="1" y="8"/>
                </a:cubicBezTo>
                <a:cubicBezTo>
                  <a:pt x="1" y="8"/>
                  <a:pt x="0" y="8"/>
                  <a:pt x="0" y="8"/>
                </a:cubicBezTo>
                <a:cubicBezTo>
                  <a:pt x="0" y="7"/>
                  <a:pt x="0" y="7"/>
                  <a:pt x="0" y="7"/>
                </a:cubicBezTo>
                <a:cubicBezTo>
                  <a:pt x="0" y="7"/>
                  <a:pt x="1" y="7"/>
                  <a:pt x="1" y="6"/>
                </a:cubicBezTo>
                <a:close/>
                <a:moveTo>
                  <a:pt x="5" y="6"/>
                </a:moveTo>
                <a:cubicBezTo>
                  <a:pt x="25" y="6"/>
                  <a:pt x="25" y="6"/>
                  <a:pt x="25" y="6"/>
                </a:cubicBezTo>
                <a:cubicBezTo>
                  <a:pt x="25" y="6"/>
                  <a:pt x="25" y="6"/>
                  <a:pt x="25" y="6"/>
                </a:cubicBezTo>
                <a:cubicBezTo>
                  <a:pt x="25" y="6"/>
                  <a:pt x="25" y="6"/>
                  <a:pt x="25" y="6"/>
                </a:cubicBezTo>
                <a:cubicBezTo>
                  <a:pt x="15" y="2"/>
                  <a:pt x="15" y="2"/>
                  <a:pt x="15" y="2"/>
                </a:cubicBezTo>
                <a:cubicBezTo>
                  <a:pt x="15" y="2"/>
                  <a:pt x="15" y="2"/>
                  <a:pt x="15" y="2"/>
                </a:cubicBezTo>
                <a:cubicBezTo>
                  <a:pt x="5" y="6"/>
                  <a:pt x="5" y="6"/>
                  <a:pt x="5" y="6"/>
                </a:cubicBezTo>
                <a:cubicBezTo>
                  <a:pt x="5" y="6"/>
                  <a:pt x="5" y="6"/>
                  <a:pt x="5" y="6"/>
                </a:cubicBezTo>
                <a:cubicBezTo>
                  <a:pt x="5" y="6"/>
                  <a:pt x="5" y="6"/>
                  <a:pt x="5" y="6"/>
                </a:cubicBezTo>
                <a:close/>
                <a:moveTo>
                  <a:pt x="0" y="26"/>
                </a:moveTo>
                <a:cubicBezTo>
                  <a:pt x="0" y="25"/>
                  <a:pt x="0" y="25"/>
                  <a:pt x="0" y="25"/>
                </a:cubicBezTo>
                <a:cubicBezTo>
                  <a:pt x="0" y="24"/>
                  <a:pt x="1" y="24"/>
                  <a:pt x="1" y="24"/>
                </a:cubicBezTo>
                <a:cubicBezTo>
                  <a:pt x="29" y="24"/>
                  <a:pt x="29" y="24"/>
                  <a:pt x="29" y="24"/>
                </a:cubicBezTo>
                <a:cubicBezTo>
                  <a:pt x="29" y="24"/>
                  <a:pt x="29" y="24"/>
                  <a:pt x="29" y="25"/>
                </a:cubicBezTo>
                <a:cubicBezTo>
                  <a:pt x="29" y="26"/>
                  <a:pt x="29" y="26"/>
                  <a:pt x="29" y="26"/>
                </a:cubicBezTo>
                <a:cubicBezTo>
                  <a:pt x="29" y="26"/>
                  <a:pt x="29" y="26"/>
                  <a:pt x="29" y="26"/>
                </a:cubicBezTo>
                <a:cubicBezTo>
                  <a:pt x="1" y="26"/>
                  <a:pt x="1" y="26"/>
                  <a:pt x="1" y="26"/>
                </a:cubicBezTo>
                <a:cubicBezTo>
                  <a:pt x="1" y="26"/>
                  <a:pt x="0" y="26"/>
                  <a:pt x="0" y="26"/>
                </a:cubicBezTo>
                <a:close/>
                <a:moveTo>
                  <a:pt x="7" y="23"/>
                </a:moveTo>
                <a:cubicBezTo>
                  <a:pt x="7" y="11"/>
                  <a:pt x="7" y="11"/>
                  <a:pt x="7" y="11"/>
                </a:cubicBezTo>
                <a:cubicBezTo>
                  <a:pt x="7" y="11"/>
                  <a:pt x="7" y="11"/>
                  <a:pt x="7" y="11"/>
                </a:cubicBezTo>
                <a:cubicBezTo>
                  <a:pt x="2" y="11"/>
                  <a:pt x="2" y="11"/>
                  <a:pt x="2" y="11"/>
                </a:cubicBezTo>
                <a:cubicBezTo>
                  <a:pt x="2" y="11"/>
                  <a:pt x="2" y="11"/>
                  <a:pt x="2" y="11"/>
                </a:cubicBezTo>
                <a:cubicBezTo>
                  <a:pt x="2" y="23"/>
                  <a:pt x="2" y="23"/>
                  <a:pt x="2" y="23"/>
                </a:cubicBezTo>
                <a:cubicBezTo>
                  <a:pt x="2" y="24"/>
                  <a:pt x="2" y="24"/>
                  <a:pt x="2" y="24"/>
                </a:cubicBezTo>
                <a:cubicBezTo>
                  <a:pt x="7" y="24"/>
                  <a:pt x="7" y="24"/>
                  <a:pt x="7" y="24"/>
                </a:cubicBezTo>
                <a:cubicBezTo>
                  <a:pt x="7" y="24"/>
                  <a:pt x="7" y="24"/>
                  <a:pt x="7" y="23"/>
                </a:cubicBezTo>
                <a:close/>
                <a:moveTo>
                  <a:pt x="11" y="10"/>
                </a:moveTo>
                <a:cubicBezTo>
                  <a:pt x="11" y="9"/>
                  <a:pt x="11" y="9"/>
                  <a:pt x="11" y="9"/>
                </a:cubicBezTo>
                <a:cubicBezTo>
                  <a:pt x="11" y="9"/>
                  <a:pt x="11" y="9"/>
                  <a:pt x="11" y="9"/>
                </a:cubicBezTo>
                <a:cubicBezTo>
                  <a:pt x="18" y="9"/>
                  <a:pt x="18" y="9"/>
                  <a:pt x="18" y="9"/>
                </a:cubicBezTo>
                <a:cubicBezTo>
                  <a:pt x="19" y="9"/>
                  <a:pt x="19" y="9"/>
                  <a:pt x="19" y="9"/>
                </a:cubicBezTo>
                <a:cubicBezTo>
                  <a:pt x="19" y="10"/>
                  <a:pt x="19" y="10"/>
                  <a:pt x="19" y="10"/>
                </a:cubicBezTo>
                <a:cubicBezTo>
                  <a:pt x="19" y="10"/>
                  <a:pt x="19" y="11"/>
                  <a:pt x="18" y="11"/>
                </a:cubicBezTo>
                <a:cubicBezTo>
                  <a:pt x="11" y="11"/>
                  <a:pt x="11" y="11"/>
                  <a:pt x="11" y="11"/>
                </a:cubicBezTo>
                <a:cubicBezTo>
                  <a:pt x="11" y="11"/>
                  <a:pt x="11" y="10"/>
                  <a:pt x="11" y="10"/>
                </a:cubicBezTo>
                <a:close/>
                <a:moveTo>
                  <a:pt x="17" y="23"/>
                </a:moveTo>
                <a:cubicBezTo>
                  <a:pt x="17" y="11"/>
                  <a:pt x="17" y="11"/>
                  <a:pt x="17" y="11"/>
                </a:cubicBezTo>
                <a:cubicBezTo>
                  <a:pt x="17" y="11"/>
                  <a:pt x="17" y="11"/>
                  <a:pt x="17" y="11"/>
                </a:cubicBezTo>
                <a:cubicBezTo>
                  <a:pt x="12" y="11"/>
                  <a:pt x="12" y="11"/>
                  <a:pt x="12" y="11"/>
                </a:cubicBezTo>
                <a:cubicBezTo>
                  <a:pt x="12" y="11"/>
                  <a:pt x="12" y="11"/>
                  <a:pt x="12" y="11"/>
                </a:cubicBezTo>
                <a:cubicBezTo>
                  <a:pt x="12" y="23"/>
                  <a:pt x="12" y="23"/>
                  <a:pt x="12" y="23"/>
                </a:cubicBezTo>
                <a:cubicBezTo>
                  <a:pt x="12" y="24"/>
                  <a:pt x="12" y="24"/>
                  <a:pt x="12" y="24"/>
                </a:cubicBezTo>
                <a:cubicBezTo>
                  <a:pt x="17" y="24"/>
                  <a:pt x="17" y="24"/>
                  <a:pt x="17" y="24"/>
                </a:cubicBezTo>
                <a:cubicBezTo>
                  <a:pt x="17" y="24"/>
                  <a:pt x="17" y="24"/>
                  <a:pt x="17" y="23"/>
                </a:cubicBezTo>
                <a:close/>
              </a:path>
            </a:pathLst>
          </a:custGeom>
          <a:solidFill>
            <a:schemeClr val="bg1"/>
          </a:solidFill>
          <a:ln>
            <a:noFill/>
          </a:ln>
        </p:spPr>
        <p:txBody>
          <a:bodyPr vert="horz" wrap="square" lIns="121889" tIns="60944" rIns="121889" bIns="60944" numCol="1" anchor="t" anchorCtr="0" compatLnSpc="1">
            <a:prstTxWarp prst="textNoShape">
              <a:avLst/>
            </a:prstTxWarp>
          </a:bodyPr>
          <a:lstStyle/>
          <a:p>
            <a:endParaRPr lang="en-US" sz="1866"/>
          </a:p>
        </p:txBody>
      </p:sp>
      <p:sp>
        <p:nvSpPr>
          <p:cNvPr id="26" name="Freeform 254">
            <a:extLst>
              <a:ext uri="{FF2B5EF4-FFF2-40B4-BE49-F238E27FC236}">
                <a16:creationId xmlns:a16="http://schemas.microsoft.com/office/drawing/2014/main" id="{571A5026-4E9A-4AF1-8C94-033DFEFCBE56}"/>
              </a:ext>
            </a:extLst>
          </p:cNvPr>
          <p:cNvSpPr>
            <a:spLocks noEditPoints="1"/>
          </p:cNvSpPr>
          <p:nvPr/>
        </p:nvSpPr>
        <p:spPr bwMode="auto">
          <a:xfrm>
            <a:off x="9322831" y="3157316"/>
            <a:ext cx="661048" cy="642685"/>
          </a:xfrm>
          <a:custGeom>
            <a:avLst/>
            <a:gdLst>
              <a:gd name="T0" fmla="*/ 13 w 34"/>
              <a:gd name="T1" fmla="*/ 14 h 33"/>
              <a:gd name="T2" fmla="*/ 11 w 34"/>
              <a:gd name="T3" fmla="*/ 8 h 33"/>
              <a:gd name="T4" fmla="*/ 11 w 34"/>
              <a:gd name="T5" fmla="*/ 8 h 33"/>
              <a:gd name="T6" fmla="*/ 23 w 34"/>
              <a:gd name="T7" fmla="*/ 8 h 33"/>
              <a:gd name="T8" fmla="*/ 23 w 34"/>
              <a:gd name="T9" fmla="*/ 8 h 33"/>
              <a:gd name="T10" fmla="*/ 21 w 34"/>
              <a:gd name="T11" fmla="*/ 14 h 33"/>
              <a:gd name="T12" fmla="*/ 27 w 34"/>
              <a:gd name="T13" fmla="*/ 17 h 33"/>
              <a:gd name="T14" fmla="*/ 31 w 34"/>
              <a:gd name="T15" fmla="*/ 12 h 33"/>
              <a:gd name="T16" fmla="*/ 31 w 34"/>
              <a:gd name="T17" fmla="*/ 12 h 33"/>
              <a:gd name="T18" fmla="*/ 28 w 34"/>
              <a:gd name="T19" fmla="*/ 6 h 33"/>
              <a:gd name="T20" fmla="*/ 26 w 34"/>
              <a:gd name="T21" fmla="*/ 6 h 33"/>
              <a:gd name="T22" fmla="*/ 23 w 34"/>
              <a:gd name="T23" fmla="*/ 12 h 33"/>
              <a:gd name="T24" fmla="*/ 23 w 34"/>
              <a:gd name="T25" fmla="*/ 12 h 33"/>
              <a:gd name="T26" fmla="*/ 27 w 34"/>
              <a:gd name="T27" fmla="*/ 17 h 33"/>
              <a:gd name="T28" fmla="*/ 24 w 34"/>
              <a:gd name="T29" fmla="*/ 12 h 33"/>
              <a:gd name="T30" fmla="*/ 24 w 34"/>
              <a:gd name="T31" fmla="*/ 10 h 33"/>
              <a:gd name="T32" fmla="*/ 30 w 34"/>
              <a:gd name="T33" fmla="*/ 9 h 33"/>
              <a:gd name="T34" fmla="*/ 30 w 34"/>
              <a:gd name="T35" fmla="*/ 11 h 33"/>
              <a:gd name="T36" fmla="*/ 29 w 34"/>
              <a:gd name="T37" fmla="*/ 15 h 33"/>
              <a:gd name="T38" fmla="*/ 25 w 34"/>
              <a:gd name="T39" fmla="*/ 15 h 33"/>
              <a:gd name="T40" fmla="*/ 9 w 34"/>
              <a:gd name="T41" fmla="*/ 15 h 33"/>
              <a:gd name="T42" fmla="*/ 10 w 34"/>
              <a:gd name="T43" fmla="*/ 12 h 33"/>
              <a:gd name="T44" fmla="*/ 10 w 34"/>
              <a:gd name="T45" fmla="*/ 11 h 33"/>
              <a:gd name="T46" fmla="*/ 7 w 34"/>
              <a:gd name="T47" fmla="*/ 6 h 33"/>
              <a:gd name="T48" fmla="*/ 3 w 34"/>
              <a:gd name="T49" fmla="*/ 11 h 33"/>
              <a:gd name="T50" fmla="*/ 3 w 34"/>
              <a:gd name="T51" fmla="*/ 12 h 33"/>
              <a:gd name="T52" fmla="*/ 4 w 34"/>
              <a:gd name="T53" fmla="*/ 15 h 33"/>
              <a:gd name="T54" fmla="*/ 4 w 34"/>
              <a:gd name="T55" fmla="*/ 15 h 33"/>
              <a:gd name="T56" fmla="*/ 4 w 34"/>
              <a:gd name="T57" fmla="*/ 11 h 33"/>
              <a:gd name="T58" fmla="*/ 4 w 34"/>
              <a:gd name="T59" fmla="*/ 9 h 33"/>
              <a:gd name="T60" fmla="*/ 10 w 34"/>
              <a:gd name="T61" fmla="*/ 10 h 33"/>
              <a:gd name="T62" fmla="*/ 10 w 34"/>
              <a:gd name="T63" fmla="*/ 12 h 33"/>
              <a:gd name="T64" fmla="*/ 7 w 34"/>
              <a:gd name="T65" fmla="*/ 16 h 33"/>
              <a:gd name="T66" fmla="*/ 18 w 34"/>
              <a:gd name="T67" fmla="*/ 20 h 33"/>
              <a:gd name="T68" fmla="*/ 17 w 34"/>
              <a:gd name="T69" fmla="*/ 22 h 33"/>
              <a:gd name="T70" fmla="*/ 22 w 34"/>
              <a:gd name="T71" fmla="*/ 18 h 33"/>
              <a:gd name="T72" fmla="*/ 28 w 34"/>
              <a:gd name="T73" fmla="*/ 30 h 33"/>
              <a:gd name="T74" fmla="*/ 8 w 34"/>
              <a:gd name="T75" fmla="*/ 33 h 33"/>
              <a:gd name="T76" fmla="*/ 6 w 34"/>
              <a:gd name="T77" fmla="*/ 23 h 33"/>
              <a:gd name="T78" fmla="*/ 16 w 34"/>
              <a:gd name="T79" fmla="*/ 29 h 33"/>
              <a:gd name="T80" fmla="*/ 16 w 34"/>
              <a:gd name="T81" fmla="*/ 21 h 33"/>
              <a:gd name="T82" fmla="*/ 16 w 34"/>
              <a:gd name="T83" fmla="*/ 20 h 33"/>
              <a:gd name="T84" fmla="*/ 18 w 34"/>
              <a:gd name="T85" fmla="*/ 20 h 33"/>
              <a:gd name="T86" fmla="*/ 18 w 34"/>
              <a:gd name="T87" fmla="*/ 20 h 33"/>
              <a:gd name="T88" fmla="*/ 34 w 34"/>
              <a:gd name="T89" fmla="*/ 21 h 33"/>
              <a:gd name="T90" fmla="*/ 29 w 34"/>
              <a:gd name="T91" fmla="*/ 22 h 33"/>
              <a:gd name="T92" fmla="*/ 29 w 34"/>
              <a:gd name="T93" fmla="*/ 27 h 33"/>
              <a:gd name="T94" fmla="*/ 34 w 34"/>
              <a:gd name="T95" fmla="*/ 26 h 33"/>
              <a:gd name="T96" fmla="*/ 1 w 34"/>
              <a:gd name="T97" fmla="*/ 27 h 33"/>
              <a:gd name="T98" fmla="*/ 5 w 34"/>
              <a:gd name="T99" fmla="*/ 23 h 33"/>
              <a:gd name="T100" fmla="*/ 9 w 34"/>
              <a:gd name="T101" fmla="*/ 18 h 33"/>
              <a:gd name="T102" fmla="*/ 0 w 34"/>
              <a:gd name="T103" fmla="*/ 26 h 33"/>
              <a:gd name="T104" fmla="*/ 17 w 34"/>
              <a:gd name="T105" fmla="*/ 15 h 33"/>
              <a:gd name="T106" fmla="*/ 22 w 34"/>
              <a:gd name="T107" fmla="*/ 8 h 33"/>
              <a:gd name="T108" fmla="*/ 22 w 34"/>
              <a:gd name="T109" fmla="*/ 6 h 33"/>
              <a:gd name="T110" fmla="*/ 19 w 34"/>
              <a:gd name="T111" fmla="*/ 4 h 33"/>
              <a:gd name="T112" fmla="*/ 15 w 34"/>
              <a:gd name="T113" fmla="*/ 4 h 33"/>
              <a:gd name="T114" fmla="*/ 13 w 34"/>
              <a:gd name="T115" fmla="*/ 4 h 33"/>
              <a:gd name="T116" fmla="*/ 12 w 34"/>
              <a:gd name="T117" fmla="*/ 7 h 33"/>
              <a:gd name="T118" fmla="*/ 14 w 34"/>
              <a:gd name="T119"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 h="33">
                <a:moveTo>
                  <a:pt x="17" y="16"/>
                </a:moveTo>
                <a:cubicBezTo>
                  <a:pt x="15" y="16"/>
                  <a:pt x="14" y="15"/>
                  <a:pt x="13" y="14"/>
                </a:cubicBezTo>
                <a:cubicBezTo>
                  <a:pt x="12" y="12"/>
                  <a:pt x="11" y="10"/>
                  <a:pt x="11" y="8"/>
                </a:cubicBezTo>
                <a:cubicBezTo>
                  <a:pt x="11" y="8"/>
                  <a:pt x="11" y="8"/>
                  <a:pt x="11" y="8"/>
                </a:cubicBezTo>
                <a:cubicBezTo>
                  <a:pt x="11" y="8"/>
                  <a:pt x="11" y="8"/>
                  <a:pt x="11" y="8"/>
                </a:cubicBezTo>
                <a:cubicBezTo>
                  <a:pt x="11" y="8"/>
                  <a:pt x="11" y="8"/>
                  <a:pt x="11" y="8"/>
                </a:cubicBezTo>
                <a:cubicBezTo>
                  <a:pt x="11" y="3"/>
                  <a:pt x="10" y="0"/>
                  <a:pt x="17" y="0"/>
                </a:cubicBezTo>
                <a:cubicBezTo>
                  <a:pt x="24" y="0"/>
                  <a:pt x="23" y="3"/>
                  <a:pt x="23" y="8"/>
                </a:cubicBezTo>
                <a:cubicBezTo>
                  <a:pt x="23" y="8"/>
                  <a:pt x="23" y="8"/>
                  <a:pt x="23" y="8"/>
                </a:cubicBezTo>
                <a:cubicBezTo>
                  <a:pt x="23" y="8"/>
                  <a:pt x="23" y="8"/>
                  <a:pt x="23" y="8"/>
                </a:cubicBezTo>
                <a:cubicBezTo>
                  <a:pt x="23" y="8"/>
                  <a:pt x="23" y="8"/>
                  <a:pt x="23" y="8"/>
                </a:cubicBezTo>
                <a:cubicBezTo>
                  <a:pt x="23" y="10"/>
                  <a:pt x="22" y="12"/>
                  <a:pt x="21" y="14"/>
                </a:cubicBezTo>
                <a:cubicBezTo>
                  <a:pt x="20" y="15"/>
                  <a:pt x="18" y="16"/>
                  <a:pt x="17" y="16"/>
                </a:cubicBezTo>
                <a:close/>
                <a:moveTo>
                  <a:pt x="27" y="17"/>
                </a:moveTo>
                <a:cubicBezTo>
                  <a:pt x="28" y="17"/>
                  <a:pt x="29" y="16"/>
                  <a:pt x="30" y="15"/>
                </a:cubicBezTo>
                <a:cubicBezTo>
                  <a:pt x="31" y="14"/>
                  <a:pt x="31" y="13"/>
                  <a:pt x="31" y="12"/>
                </a:cubicBezTo>
                <a:cubicBezTo>
                  <a:pt x="31" y="12"/>
                  <a:pt x="31" y="12"/>
                  <a:pt x="31" y="12"/>
                </a:cubicBezTo>
                <a:cubicBezTo>
                  <a:pt x="31" y="12"/>
                  <a:pt x="31" y="12"/>
                  <a:pt x="31" y="12"/>
                </a:cubicBezTo>
                <a:cubicBezTo>
                  <a:pt x="31" y="12"/>
                  <a:pt x="31" y="11"/>
                  <a:pt x="31" y="11"/>
                </a:cubicBezTo>
                <a:cubicBezTo>
                  <a:pt x="31" y="9"/>
                  <a:pt x="32" y="7"/>
                  <a:pt x="28" y="6"/>
                </a:cubicBezTo>
                <a:cubicBezTo>
                  <a:pt x="28" y="6"/>
                  <a:pt x="28" y="6"/>
                  <a:pt x="27" y="6"/>
                </a:cubicBezTo>
                <a:cubicBezTo>
                  <a:pt x="27" y="6"/>
                  <a:pt x="26" y="6"/>
                  <a:pt x="26" y="6"/>
                </a:cubicBezTo>
                <a:cubicBezTo>
                  <a:pt x="23" y="7"/>
                  <a:pt x="23" y="9"/>
                  <a:pt x="23" y="11"/>
                </a:cubicBezTo>
                <a:cubicBezTo>
                  <a:pt x="23" y="11"/>
                  <a:pt x="23" y="12"/>
                  <a:pt x="23" y="12"/>
                </a:cubicBezTo>
                <a:cubicBezTo>
                  <a:pt x="23" y="12"/>
                  <a:pt x="23" y="12"/>
                  <a:pt x="23" y="12"/>
                </a:cubicBezTo>
                <a:cubicBezTo>
                  <a:pt x="23" y="12"/>
                  <a:pt x="23" y="12"/>
                  <a:pt x="23" y="12"/>
                </a:cubicBezTo>
                <a:cubicBezTo>
                  <a:pt x="23" y="13"/>
                  <a:pt x="24" y="14"/>
                  <a:pt x="25" y="15"/>
                </a:cubicBezTo>
                <a:cubicBezTo>
                  <a:pt x="25" y="16"/>
                  <a:pt x="26" y="17"/>
                  <a:pt x="27" y="17"/>
                </a:cubicBezTo>
                <a:close/>
                <a:moveTo>
                  <a:pt x="25" y="15"/>
                </a:moveTo>
                <a:cubicBezTo>
                  <a:pt x="24" y="14"/>
                  <a:pt x="24" y="13"/>
                  <a:pt x="24" y="12"/>
                </a:cubicBezTo>
                <a:cubicBezTo>
                  <a:pt x="24" y="11"/>
                  <a:pt x="24" y="11"/>
                  <a:pt x="24" y="11"/>
                </a:cubicBezTo>
                <a:cubicBezTo>
                  <a:pt x="24" y="11"/>
                  <a:pt x="24" y="10"/>
                  <a:pt x="24" y="10"/>
                </a:cubicBezTo>
                <a:cubicBezTo>
                  <a:pt x="24" y="10"/>
                  <a:pt x="24" y="9"/>
                  <a:pt x="25" y="9"/>
                </a:cubicBezTo>
                <a:cubicBezTo>
                  <a:pt x="25" y="9"/>
                  <a:pt x="30" y="8"/>
                  <a:pt x="30" y="9"/>
                </a:cubicBezTo>
                <a:cubicBezTo>
                  <a:pt x="30" y="9"/>
                  <a:pt x="30" y="10"/>
                  <a:pt x="30" y="10"/>
                </a:cubicBezTo>
                <a:cubicBezTo>
                  <a:pt x="30" y="10"/>
                  <a:pt x="30" y="11"/>
                  <a:pt x="30" y="11"/>
                </a:cubicBezTo>
                <a:cubicBezTo>
                  <a:pt x="31" y="12"/>
                  <a:pt x="31" y="12"/>
                  <a:pt x="31" y="12"/>
                </a:cubicBezTo>
                <a:cubicBezTo>
                  <a:pt x="31" y="13"/>
                  <a:pt x="30" y="14"/>
                  <a:pt x="29" y="15"/>
                </a:cubicBezTo>
                <a:cubicBezTo>
                  <a:pt x="29" y="16"/>
                  <a:pt x="28" y="16"/>
                  <a:pt x="27" y="16"/>
                </a:cubicBezTo>
                <a:cubicBezTo>
                  <a:pt x="27" y="16"/>
                  <a:pt x="26" y="16"/>
                  <a:pt x="25" y="15"/>
                </a:cubicBezTo>
                <a:close/>
                <a:moveTo>
                  <a:pt x="7" y="17"/>
                </a:moveTo>
                <a:cubicBezTo>
                  <a:pt x="8" y="17"/>
                  <a:pt x="9" y="16"/>
                  <a:pt x="9" y="15"/>
                </a:cubicBezTo>
                <a:cubicBezTo>
                  <a:pt x="10" y="14"/>
                  <a:pt x="10" y="13"/>
                  <a:pt x="10" y="12"/>
                </a:cubicBezTo>
                <a:cubicBezTo>
                  <a:pt x="10" y="12"/>
                  <a:pt x="10" y="12"/>
                  <a:pt x="10" y="12"/>
                </a:cubicBezTo>
                <a:cubicBezTo>
                  <a:pt x="10" y="12"/>
                  <a:pt x="10" y="12"/>
                  <a:pt x="10" y="12"/>
                </a:cubicBezTo>
                <a:cubicBezTo>
                  <a:pt x="10" y="12"/>
                  <a:pt x="10" y="11"/>
                  <a:pt x="10" y="11"/>
                </a:cubicBezTo>
                <a:cubicBezTo>
                  <a:pt x="10" y="9"/>
                  <a:pt x="11" y="6"/>
                  <a:pt x="8" y="6"/>
                </a:cubicBezTo>
                <a:cubicBezTo>
                  <a:pt x="7" y="6"/>
                  <a:pt x="7" y="6"/>
                  <a:pt x="7" y="6"/>
                </a:cubicBezTo>
                <a:cubicBezTo>
                  <a:pt x="6" y="6"/>
                  <a:pt x="6" y="6"/>
                  <a:pt x="5" y="6"/>
                </a:cubicBezTo>
                <a:cubicBezTo>
                  <a:pt x="2" y="7"/>
                  <a:pt x="3" y="9"/>
                  <a:pt x="3" y="11"/>
                </a:cubicBezTo>
                <a:cubicBezTo>
                  <a:pt x="3" y="11"/>
                  <a:pt x="3" y="12"/>
                  <a:pt x="3" y="12"/>
                </a:cubicBezTo>
                <a:cubicBezTo>
                  <a:pt x="3" y="12"/>
                  <a:pt x="3" y="12"/>
                  <a:pt x="3" y="12"/>
                </a:cubicBezTo>
                <a:cubicBezTo>
                  <a:pt x="3" y="12"/>
                  <a:pt x="3" y="12"/>
                  <a:pt x="3" y="12"/>
                </a:cubicBezTo>
                <a:cubicBezTo>
                  <a:pt x="3" y="13"/>
                  <a:pt x="3" y="14"/>
                  <a:pt x="4" y="15"/>
                </a:cubicBezTo>
                <a:cubicBezTo>
                  <a:pt x="5" y="16"/>
                  <a:pt x="6" y="17"/>
                  <a:pt x="7" y="17"/>
                </a:cubicBezTo>
                <a:close/>
                <a:moveTo>
                  <a:pt x="4" y="15"/>
                </a:moveTo>
                <a:cubicBezTo>
                  <a:pt x="4" y="14"/>
                  <a:pt x="3" y="13"/>
                  <a:pt x="3" y="12"/>
                </a:cubicBezTo>
                <a:cubicBezTo>
                  <a:pt x="4" y="11"/>
                  <a:pt x="4" y="11"/>
                  <a:pt x="4" y="11"/>
                </a:cubicBezTo>
                <a:cubicBezTo>
                  <a:pt x="4" y="11"/>
                  <a:pt x="4" y="10"/>
                  <a:pt x="4" y="10"/>
                </a:cubicBezTo>
                <a:cubicBezTo>
                  <a:pt x="4" y="10"/>
                  <a:pt x="4" y="9"/>
                  <a:pt x="4" y="9"/>
                </a:cubicBezTo>
                <a:cubicBezTo>
                  <a:pt x="4" y="9"/>
                  <a:pt x="9" y="8"/>
                  <a:pt x="9" y="9"/>
                </a:cubicBezTo>
                <a:cubicBezTo>
                  <a:pt x="10" y="9"/>
                  <a:pt x="10" y="10"/>
                  <a:pt x="10" y="10"/>
                </a:cubicBezTo>
                <a:cubicBezTo>
                  <a:pt x="10" y="10"/>
                  <a:pt x="10" y="11"/>
                  <a:pt x="10" y="11"/>
                </a:cubicBezTo>
                <a:cubicBezTo>
                  <a:pt x="10" y="12"/>
                  <a:pt x="10" y="12"/>
                  <a:pt x="10" y="12"/>
                </a:cubicBezTo>
                <a:cubicBezTo>
                  <a:pt x="10" y="13"/>
                  <a:pt x="10" y="14"/>
                  <a:pt x="9" y="15"/>
                </a:cubicBezTo>
                <a:cubicBezTo>
                  <a:pt x="8" y="16"/>
                  <a:pt x="7" y="16"/>
                  <a:pt x="7" y="16"/>
                </a:cubicBezTo>
                <a:cubicBezTo>
                  <a:pt x="6" y="16"/>
                  <a:pt x="5" y="16"/>
                  <a:pt x="4" y="15"/>
                </a:cubicBezTo>
                <a:close/>
                <a:moveTo>
                  <a:pt x="18" y="20"/>
                </a:moveTo>
                <a:cubicBezTo>
                  <a:pt x="18" y="21"/>
                  <a:pt x="18" y="21"/>
                  <a:pt x="18" y="21"/>
                </a:cubicBezTo>
                <a:cubicBezTo>
                  <a:pt x="17" y="21"/>
                  <a:pt x="17" y="22"/>
                  <a:pt x="17" y="22"/>
                </a:cubicBezTo>
                <a:cubicBezTo>
                  <a:pt x="18" y="29"/>
                  <a:pt x="18" y="29"/>
                  <a:pt x="18" y="29"/>
                </a:cubicBezTo>
                <a:cubicBezTo>
                  <a:pt x="20" y="25"/>
                  <a:pt x="21" y="23"/>
                  <a:pt x="22" y="18"/>
                </a:cubicBezTo>
                <a:cubicBezTo>
                  <a:pt x="25" y="19"/>
                  <a:pt x="28" y="21"/>
                  <a:pt x="28" y="23"/>
                </a:cubicBezTo>
                <a:cubicBezTo>
                  <a:pt x="28" y="30"/>
                  <a:pt x="28" y="30"/>
                  <a:pt x="28" y="30"/>
                </a:cubicBezTo>
                <a:cubicBezTo>
                  <a:pt x="28" y="32"/>
                  <a:pt x="27" y="33"/>
                  <a:pt x="26" y="33"/>
                </a:cubicBezTo>
                <a:cubicBezTo>
                  <a:pt x="20" y="33"/>
                  <a:pt x="14" y="33"/>
                  <a:pt x="8" y="33"/>
                </a:cubicBezTo>
                <a:cubicBezTo>
                  <a:pt x="7" y="33"/>
                  <a:pt x="6" y="32"/>
                  <a:pt x="6" y="30"/>
                </a:cubicBezTo>
                <a:cubicBezTo>
                  <a:pt x="6" y="28"/>
                  <a:pt x="6" y="26"/>
                  <a:pt x="6" y="23"/>
                </a:cubicBezTo>
                <a:cubicBezTo>
                  <a:pt x="6" y="21"/>
                  <a:pt x="9" y="19"/>
                  <a:pt x="12" y="18"/>
                </a:cubicBezTo>
                <a:cubicBezTo>
                  <a:pt x="13" y="23"/>
                  <a:pt x="14" y="25"/>
                  <a:pt x="16" y="29"/>
                </a:cubicBezTo>
                <a:cubicBezTo>
                  <a:pt x="17" y="22"/>
                  <a:pt x="17" y="22"/>
                  <a:pt x="17" y="22"/>
                </a:cubicBezTo>
                <a:cubicBezTo>
                  <a:pt x="17" y="22"/>
                  <a:pt x="17" y="21"/>
                  <a:pt x="16" y="21"/>
                </a:cubicBezTo>
                <a:cubicBezTo>
                  <a:pt x="16" y="20"/>
                  <a:pt x="16" y="20"/>
                  <a:pt x="16" y="20"/>
                </a:cubicBezTo>
                <a:cubicBezTo>
                  <a:pt x="16" y="20"/>
                  <a:pt x="16" y="20"/>
                  <a:pt x="16" y="20"/>
                </a:cubicBezTo>
                <a:cubicBezTo>
                  <a:pt x="16" y="20"/>
                  <a:pt x="16" y="20"/>
                  <a:pt x="16" y="20"/>
                </a:cubicBezTo>
                <a:cubicBezTo>
                  <a:pt x="17" y="20"/>
                  <a:pt x="17" y="20"/>
                  <a:pt x="18" y="20"/>
                </a:cubicBezTo>
                <a:cubicBezTo>
                  <a:pt x="18" y="20"/>
                  <a:pt x="18" y="20"/>
                  <a:pt x="18" y="20"/>
                </a:cubicBezTo>
                <a:cubicBezTo>
                  <a:pt x="18" y="20"/>
                  <a:pt x="18" y="20"/>
                  <a:pt x="18" y="20"/>
                </a:cubicBezTo>
                <a:close/>
                <a:moveTo>
                  <a:pt x="34" y="26"/>
                </a:moveTo>
                <a:cubicBezTo>
                  <a:pt x="34" y="21"/>
                  <a:pt x="34" y="21"/>
                  <a:pt x="34" y="21"/>
                </a:cubicBezTo>
                <a:cubicBezTo>
                  <a:pt x="34" y="18"/>
                  <a:pt x="29" y="17"/>
                  <a:pt x="24" y="18"/>
                </a:cubicBezTo>
                <a:cubicBezTo>
                  <a:pt x="26" y="19"/>
                  <a:pt x="28" y="20"/>
                  <a:pt x="29" y="22"/>
                </a:cubicBezTo>
                <a:cubicBezTo>
                  <a:pt x="29" y="22"/>
                  <a:pt x="29" y="23"/>
                  <a:pt x="29" y="23"/>
                </a:cubicBezTo>
                <a:cubicBezTo>
                  <a:pt x="29" y="27"/>
                  <a:pt x="29" y="27"/>
                  <a:pt x="29" y="27"/>
                </a:cubicBezTo>
                <a:cubicBezTo>
                  <a:pt x="30" y="27"/>
                  <a:pt x="32" y="27"/>
                  <a:pt x="33" y="27"/>
                </a:cubicBezTo>
                <a:cubicBezTo>
                  <a:pt x="34" y="27"/>
                  <a:pt x="34" y="26"/>
                  <a:pt x="34" y="26"/>
                </a:cubicBezTo>
                <a:close/>
                <a:moveTo>
                  <a:pt x="0" y="26"/>
                </a:moveTo>
                <a:cubicBezTo>
                  <a:pt x="0" y="26"/>
                  <a:pt x="0" y="27"/>
                  <a:pt x="1" y="27"/>
                </a:cubicBezTo>
                <a:cubicBezTo>
                  <a:pt x="2" y="27"/>
                  <a:pt x="3" y="27"/>
                  <a:pt x="5" y="27"/>
                </a:cubicBezTo>
                <a:cubicBezTo>
                  <a:pt x="5" y="23"/>
                  <a:pt x="5" y="23"/>
                  <a:pt x="5" y="23"/>
                </a:cubicBezTo>
                <a:cubicBezTo>
                  <a:pt x="5" y="23"/>
                  <a:pt x="5" y="22"/>
                  <a:pt x="5" y="22"/>
                </a:cubicBezTo>
                <a:cubicBezTo>
                  <a:pt x="6" y="20"/>
                  <a:pt x="8" y="19"/>
                  <a:pt x="9" y="18"/>
                </a:cubicBezTo>
                <a:cubicBezTo>
                  <a:pt x="5" y="17"/>
                  <a:pt x="0" y="18"/>
                  <a:pt x="0" y="21"/>
                </a:cubicBezTo>
                <a:cubicBezTo>
                  <a:pt x="0" y="23"/>
                  <a:pt x="0" y="24"/>
                  <a:pt x="0" y="26"/>
                </a:cubicBezTo>
                <a:close/>
                <a:moveTo>
                  <a:pt x="14" y="13"/>
                </a:moveTo>
                <a:cubicBezTo>
                  <a:pt x="15" y="14"/>
                  <a:pt x="16" y="15"/>
                  <a:pt x="17" y="15"/>
                </a:cubicBezTo>
                <a:cubicBezTo>
                  <a:pt x="18" y="15"/>
                  <a:pt x="19" y="14"/>
                  <a:pt x="20" y="13"/>
                </a:cubicBezTo>
                <a:cubicBezTo>
                  <a:pt x="21" y="12"/>
                  <a:pt x="22" y="10"/>
                  <a:pt x="22" y="8"/>
                </a:cubicBezTo>
                <a:cubicBezTo>
                  <a:pt x="22" y="7"/>
                  <a:pt x="22" y="7"/>
                  <a:pt x="22" y="7"/>
                </a:cubicBezTo>
                <a:cubicBezTo>
                  <a:pt x="22" y="6"/>
                  <a:pt x="22" y="6"/>
                  <a:pt x="22" y="6"/>
                </a:cubicBezTo>
                <a:cubicBezTo>
                  <a:pt x="22" y="5"/>
                  <a:pt x="22" y="4"/>
                  <a:pt x="21" y="4"/>
                </a:cubicBezTo>
                <a:cubicBezTo>
                  <a:pt x="21" y="3"/>
                  <a:pt x="20" y="4"/>
                  <a:pt x="19" y="4"/>
                </a:cubicBezTo>
                <a:cubicBezTo>
                  <a:pt x="18" y="4"/>
                  <a:pt x="18" y="4"/>
                  <a:pt x="17" y="4"/>
                </a:cubicBezTo>
                <a:cubicBezTo>
                  <a:pt x="16" y="4"/>
                  <a:pt x="16" y="4"/>
                  <a:pt x="15" y="4"/>
                </a:cubicBezTo>
                <a:cubicBezTo>
                  <a:pt x="15" y="4"/>
                  <a:pt x="15" y="4"/>
                  <a:pt x="15" y="4"/>
                </a:cubicBezTo>
                <a:cubicBezTo>
                  <a:pt x="14" y="4"/>
                  <a:pt x="13" y="3"/>
                  <a:pt x="13" y="4"/>
                </a:cubicBezTo>
                <a:cubicBezTo>
                  <a:pt x="12" y="4"/>
                  <a:pt x="12" y="5"/>
                  <a:pt x="12" y="6"/>
                </a:cubicBezTo>
                <a:cubicBezTo>
                  <a:pt x="12" y="6"/>
                  <a:pt x="12" y="6"/>
                  <a:pt x="12" y="7"/>
                </a:cubicBezTo>
                <a:cubicBezTo>
                  <a:pt x="12" y="8"/>
                  <a:pt x="12" y="8"/>
                  <a:pt x="12" y="8"/>
                </a:cubicBezTo>
                <a:cubicBezTo>
                  <a:pt x="12" y="10"/>
                  <a:pt x="13" y="12"/>
                  <a:pt x="14" y="13"/>
                </a:cubicBezTo>
                <a:close/>
              </a:path>
            </a:pathLst>
          </a:custGeom>
          <a:solidFill>
            <a:schemeClr val="bg1"/>
          </a:solidFill>
          <a:ln>
            <a:noFill/>
          </a:ln>
        </p:spPr>
        <p:txBody>
          <a:bodyPr vert="horz" wrap="square" lIns="121889" tIns="60944" rIns="121889" bIns="60944" numCol="1" anchor="t" anchorCtr="0" compatLnSpc="1">
            <a:prstTxWarp prst="textNoShape">
              <a:avLst/>
            </a:prstTxWarp>
          </a:bodyPr>
          <a:lstStyle/>
          <a:p>
            <a:endParaRPr lang="en-US" sz="1866"/>
          </a:p>
        </p:txBody>
      </p:sp>
      <p:sp>
        <p:nvSpPr>
          <p:cNvPr id="27" name="Freeform 268">
            <a:extLst>
              <a:ext uri="{FF2B5EF4-FFF2-40B4-BE49-F238E27FC236}">
                <a16:creationId xmlns:a16="http://schemas.microsoft.com/office/drawing/2014/main" id="{452842B8-A8AA-4A8D-BA56-B0DA7CBEB7CA}"/>
              </a:ext>
            </a:extLst>
          </p:cNvPr>
          <p:cNvSpPr>
            <a:spLocks noEditPoints="1"/>
          </p:cNvSpPr>
          <p:nvPr/>
        </p:nvSpPr>
        <p:spPr bwMode="auto">
          <a:xfrm>
            <a:off x="5929937" y="3278316"/>
            <a:ext cx="332125" cy="482520"/>
          </a:xfrm>
          <a:custGeom>
            <a:avLst/>
            <a:gdLst>
              <a:gd name="T0" fmla="*/ 5 w 20"/>
              <a:gd name="T1" fmla="*/ 24 h 29"/>
              <a:gd name="T2" fmla="*/ 14 w 20"/>
              <a:gd name="T3" fmla="*/ 24 h 29"/>
              <a:gd name="T4" fmla="*/ 14 w 20"/>
              <a:gd name="T5" fmla="*/ 24 h 29"/>
              <a:gd name="T6" fmla="*/ 15 w 20"/>
              <a:gd name="T7" fmla="*/ 24 h 29"/>
              <a:gd name="T8" fmla="*/ 15 w 20"/>
              <a:gd name="T9" fmla="*/ 23 h 29"/>
              <a:gd name="T10" fmla="*/ 10 w 20"/>
              <a:gd name="T11" fmla="*/ 17 h 29"/>
              <a:gd name="T12" fmla="*/ 5 w 20"/>
              <a:gd name="T13" fmla="*/ 23 h 29"/>
              <a:gd name="T14" fmla="*/ 5 w 20"/>
              <a:gd name="T15" fmla="*/ 24 h 29"/>
              <a:gd name="T16" fmla="*/ 5 w 20"/>
              <a:gd name="T17" fmla="*/ 24 h 29"/>
              <a:gd name="T18" fmla="*/ 5 w 20"/>
              <a:gd name="T19" fmla="*/ 24 h 29"/>
              <a:gd name="T20" fmla="*/ 18 w 20"/>
              <a:gd name="T21" fmla="*/ 5 h 29"/>
              <a:gd name="T22" fmla="*/ 20 w 20"/>
              <a:gd name="T23" fmla="*/ 3 h 29"/>
              <a:gd name="T24" fmla="*/ 20 w 20"/>
              <a:gd name="T25" fmla="*/ 2 h 29"/>
              <a:gd name="T26" fmla="*/ 18 w 20"/>
              <a:gd name="T27" fmla="*/ 0 h 29"/>
              <a:gd name="T28" fmla="*/ 2 w 20"/>
              <a:gd name="T29" fmla="*/ 0 h 29"/>
              <a:gd name="T30" fmla="*/ 0 w 20"/>
              <a:gd name="T31" fmla="*/ 2 h 29"/>
              <a:gd name="T32" fmla="*/ 0 w 20"/>
              <a:gd name="T33" fmla="*/ 3 h 29"/>
              <a:gd name="T34" fmla="*/ 2 w 20"/>
              <a:gd name="T35" fmla="*/ 5 h 29"/>
              <a:gd name="T36" fmla="*/ 18 w 20"/>
              <a:gd name="T37" fmla="*/ 5 h 29"/>
              <a:gd name="T38" fmla="*/ 16 w 20"/>
              <a:gd name="T39" fmla="*/ 6 h 29"/>
              <a:gd name="T40" fmla="*/ 18 w 20"/>
              <a:gd name="T41" fmla="*/ 6 h 29"/>
              <a:gd name="T42" fmla="*/ 13 w 20"/>
              <a:gd name="T43" fmla="*/ 15 h 29"/>
              <a:gd name="T44" fmla="*/ 18 w 20"/>
              <a:gd name="T45" fmla="*/ 24 h 29"/>
              <a:gd name="T46" fmla="*/ 16 w 20"/>
              <a:gd name="T47" fmla="*/ 24 h 29"/>
              <a:gd name="T48" fmla="*/ 11 w 20"/>
              <a:gd name="T49" fmla="*/ 16 h 29"/>
              <a:gd name="T50" fmla="*/ 10 w 20"/>
              <a:gd name="T51" fmla="*/ 15 h 29"/>
              <a:gd name="T52" fmla="*/ 11 w 20"/>
              <a:gd name="T53" fmla="*/ 14 h 29"/>
              <a:gd name="T54" fmla="*/ 11 w 20"/>
              <a:gd name="T55" fmla="*/ 14 h 29"/>
              <a:gd name="T56" fmla="*/ 16 w 20"/>
              <a:gd name="T57" fmla="*/ 6 h 29"/>
              <a:gd name="T58" fmla="*/ 2 w 20"/>
              <a:gd name="T59" fmla="*/ 25 h 29"/>
              <a:gd name="T60" fmla="*/ 0 w 20"/>
              <a:gd name="T61" fmla="*/ 27 h 29"/>
              <a:gd name="T62" fmla="*/ 0 w 20"/>
              <a:gd name="T63" fmla="*/ 27 h 29"/>
              <a:gd name="T64" fmla="*/ 2 w 20"/>
              <a:gd name="T65" fmla="*/ 29 h 29"/>
              <a:gd name="T66" fmla="*/ 18 w 20"/>
              <a:gd name="T67" fmla="*/ 29 h 29"/>
              <a:gd name="T68" fmla="*/ 20 w 20"/>
              <a:gd name="T69" fmla="*/ 27 h 29"/>
              <a:gd name="T70" fmla="*/ 20 w 20"/>
              <a:gd name="T71" fmla="*/ 27 h 29"/>
              <a:gd name="T72" fmla="*/ 18 w 20"/>
              <a:gd name="T73" fmla="*/ 25 h 29"/>
              <a:gd name="T74" fmla="*/ 2 w 20"/>
              <a:gd name="T75" fmla="*/ 25 h 29"/>
              <a:gd name="T76" fmla="*/ 4 w 20"/>
              <a:gd name="T77" fmla="*/ 24 h 29"/>
              <a:gd name="T78" fmla="*/ 2 w 20"/>
              <a:gd name="T79" fmla="*/ 24 h 29"/>
              <a:gd name="T80" fmla="*/ 7 w 20"/>
              <a:gd name="T81" fmla="*/ 15 h 29"/>
              <a:gd name="T82" fmla="*/ 2 w 20"/>
              <a:gd name="T83" fmla="*/ 6 h 29"/>
              <a:gd name="T84" fmla="*/ 4 w 20"/>
              <a:gd name="T85" fmla="*/ 6 h 29"/>
              <a:gd name="T86" fmla="*/ 9 w 20"/>
              <a:gd name="T87" fmla="*/ 14 h 29"/>
              <a:gd name="T88" fmla="*/ 10 w 20"/>
              <a:gd name="T89" fmla="*/ 15 h 29"/>
              <a:gd name="T90" fmla="*/ 9 w 20"/>
              <a:gd name="T91" fmla="*/ 16 h 29"/>
              <a:gd name="T92" fmla="*/ 4 w 20"/>
              <a:gd name="T93"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 h="29">
                <a:moveTo>
                  <a:pt x="5" y="24"/>
                </a:moveTo>
                <a:cubicBezTo>
                  <a:pt x="14" y="24"/>
                  <a:pt x="14" y="24"/>
                  <a:pt x="14" y="24"/>
                </a:cubicBezTo>
                <a:cubicBezTo>
                  <a:pt x="14" y="24"/>
                  <a:pt x="14" y="24"/>
                  <a:pt x="14" y="24"/>
                </a:cubicBezTo>
                <a:cubicBezTo>
                  <a:pt x="15" y="24"/>
                  <a:pt x="15" y="24"/>
                  <a:pt x="15" y="24"/>
                </a:cubicBezTo>
                <a:cubicBezTo>
                  <a:pt x="15" y="23"/>
                  <a:pt x="15" y="23"/>
                  <a:pt x="15" y="23"/>
                </a:cubicBezTo>
                <a:cubicBezTo>
                  <a:pt x="15" y="20"/>
                  <a:pt x="13" y="17"/>
                  <a:pt x="10" y="17"/>
                </a:cubicBezTo>
                <a:cubicBezTo>
                  <a:pt x="7" y="17"/>
                  <a:pt x="5" y="20"/>
                  <a:pt x="5" y="23"/>
                </a:cubicBezTo>
                <a:cubicBezTo>
                  <a:pt x="5" y="23"/>
                  <a:pt x="5" y="23"/>
                  <a:pt x="5" y="24"/>
                </a:cubicBezTo>
                <a:cubicBezTo>
                  <a:pt x="5" y="24"/>
                  <a:pt x="5" y="24"/>
                  <a:pt x="5" y="24"/>
                </a:cubicBezTo>
                <a:cubicBezTo>
                  <a:pt x="5" y="24"/>
                  <a:pt x="5" y="24"/>
                  <a:pt x="5" y="24"/>
                </a:cubicBezTo>
                <a:close/>
                <a:moveTo>
                  <a:pt x="18" y="5"/>
                </a:moveTo>
                <a:cubicBezTo>
                  <a:pt x="19" y="5"/>
                  <a:pt x="20" y="4"/>
                  <a:pt x="20" y="3"/>
                </a:cubicBezTo>
                <a:cubicBezTo>
                  <a:pt x="20" y="2"/>
                  <a:pt x="20" y="2"/>
                  <a:pt x="20" y="2"/>
                </a:cubicBezTo>
                <a:cubicBezTo>
                  <a:pt x="20" y="1"/>
                  <a:pt x="19" y="0"/>
                  <a:pt x="18" y="0"/>
                </a:cubicBezTo>
                <a:cubicBezTo>
                  <a:pt x="2" y="0"/>
                  <a:pt x="2" y="0"/>
                  <a:pt x="2" y="0"/>
                </a:cubicBezTo>
                <a:cubicBezTo>
                  <a:pt x="1" y="0"/>
                  <a:pt x="0" y="1"/>
                  <a:pt x="0" y="2"/>
                </a:cubicBezTo>
                <a:cubicBezTo>
                  <a:pt x="0" y="3"/>
                  <a:pt x="0" y="3"/>
                  <a:pt x="0" y="3"/>
                </a:cubicBezTo>
                <a:cubicBezTo>
                  <a:pt x="0" y="4"/>
                  <a:pt x="1" y="5"/>
                  <a:pt x="2" y="5"/>
                </a:cubicBezTo>
                <a:cubicBezTo>
                  <a:pt x="18" y="5"/>
                  <a:pt x="18" y="5"/>
                  <a:pt x="18" y="5"/>
                </a:cubicBezTo>
                <a:close/>
                <a:moveTo>
                  <a:pt x="16" y="6"/>
                </a:moveTo>
                <a:cubicBezTo>
                  <a:pt x="18" y="6"/>
                  <a:pt x="18" y="6"/>
                  <a:pt x="18" y="6"/>
                </a:cubicBezTo>
                <a:cubicBezTo>
                  <a:pt x="17" y="9"/>
                  <a:pt x="16" y="13"/>
                  <a:pt x="13" y="15"/>
                </a:cubicBezTo>
                <a:cubicBezTo>
                  <a:pt x="16" y="17"/>
                  <a:pt x="17" y="20"/>
                  <a:pt x="18" y="24"/>
                </a:cubicBezTo>
                <a:cubicBezTo>
                  <a:pt x="16" y="24"/>
                  <a:pt x="16" y="24"/>
                  <a:pt x="16" y="24"/>
                </a:cubicBezTo>
                <a:cubicBezTo>
                  <a:pt x="16" y="21"/>
                  <a:pt x="14" y="17"/>
                  <a:pt x="11" y="16"/>
                </a:cubicBezTo>
                <a:cubicBezTo>
                  <a:pt x="10" y="15"/>
                  <a:pt x="10" y="15"/>
                  <a:pt x="10" y="15"/>
                </a:cubicBezTo>
                <a:cubicBezTo>
                  <a:pt x="10" y="14"/>
                  <a:pt x="11" y="14"/>
                  <a:pt x="11" y="14"/>
                </a:cubicBezTo>
                <a:cubicBezTo>
                  <a:pt x="11" y="14"/>
                  <a:pt x="11" y="14"/>
                  <a:pt x="11" y="14"/>
                </a:cubicBezTo>
                <a:cubicBezTo>
                  <a:pt x="14" y="13"/>
                  <a:pt x="16" y="9"/>
                  <a:pt x="16" y="6"/>
                </a:cubicBezTo>
                <a:close/>
                <a:moveTo>
                  <a:pt x="2" y="25"/>
                </a:moveTo>
                <a:cubicBezTo>
                  <a:pt x="1" y="25"/>
                  <a:pt x="0" y="26"/>
                  <a:pt x="0" y="27"/>
                </a:cubicBezTo>
                <a:cubicBezTo>
                  <a:pt x="0" y="27"/>
                  <a:pt x="0" y="27"/>
                  <a:pt x="0" y="27"/>
                </a:cubicBezTo>
                <a:cubicBezTo>
                  <a:pt x="0" y="28"/>
                  <a:pt x="1" y="29"/>
                  <a:pt x="2" y="29"/>
                </a:cubicBezTo>
                <a:cubicBezTo>
                  <a:pt x="18" y="29"/>
                  <a:pt x="18" y="29"/>
                  <a:pt x="18" y="29"/>
                </a:cubicBezTo>
                <a:cubicBezTo>
                  <a:pt x="19" y="29"/>
                  <a:pt x="20" y="28"/>
                  <a:pt x="20" y="27"/>
                </a:cubicBezTo>
                <a:cubicBezTo>
                  <a:pt x="20" y="27"/>
                  <a:pt x="20" y="27"/>
                  <a:pt x="20" y="27"/>
                </a:cubicBezTo>
                <a:cubicBezTo>
                  <a:pt x="20" y="26"/>
                  <a:pt x="19" y="25"/>
                  <a:pt x="18" y="25"/>
                </a:cubicBezTo>
                <a:cubicBezTo>
                  <a:pt x="2" y="25"/>
                  <a:pt x="2" y="25"/>
                  <a:pt x="2" y="25"/>
                </a:cubicBezTo>
                <a:close/>
                <a:moveTo>
                  <a:pt x="4" y="24"/>
                </a:moveTo>
                <a:cubicBezTo>
                  <a:pt x="2" y="24"/>
                  <a:pt x="2" y="24"/>
                  <a:pt x="2" y="24"/>
                </a:cubicBezTo>
                <a:cubicBezTo>
                  <a:pt x="2" y="20"/>
                  <a:pt x="4" y="17"/>
                  <a:pt x="7" y="15"/>
                </a:cubicBezTo>
                <a:cubicBezTo>
                  <a:pt x="4" y="13"/>
                  <a:pt x="2" y="9"/>
                  <a:pt x="2" y="6"/>
                </a:cubicBezTo>
                <a:cubicBezTo>
                  <a:pt x="4" y="6"/>
                  <a:pt x="4" y="6"/>
                  <a:pt x="4" y="6"/>
                </a:cubicBezTo>
                <a:cubicBezTo>
                  <a:pt x="4" y="9"/>
                  <a:pt x="6" y="13"/>
                  <a:pt x="9" y="14"/>
                </a:cubicBezTo>
                <a:cubicBezTo>
                  <a:pt x="10" y="14"/>
                  <a:pt x="10" y="15"/>
                  <a:pt x="10" y="15"/>
                </a:cubicBezTo>
                <a:cubicBezTo>
                  <a:pt x="10" y="15"/>
                  <a:pt x="9" y="15"/>
                  <a:pt x="9" y="16"/>
                </a:cubicBezTo>
                <a:cubicBezTo>
                  <a:pt x="6" y="17"/>
                  <a:pt x="4" y="21"/>
                  <a:pt x="4" y="24"/>
                </a:cubicBezTo>
                <a:close/>
              </a:path>
            </a:pathLst>
          </a:custGeom>
          <a:solidFill>
            <a:schemeClr val="bg1"/>
          </a:solidFill>
          <a:ln>
            <a:noFill/>
          </a:ln>
        </p:spPr>
        <p:txBody>
          <a:bodyPr vert="horz" wrap="square" lIns="121889" tIns="60944" rIns="121889" bIns="60944" numCol="1" anchor="t" anchorCtr="0" compatLnSpc="1">
            <a:prstTxWarp prst="textNoShape">
              <a:avLst/>
            </a:prstTxWarp>
          </a:bodyPr>
          <a:lstStyle/>
          <a:p>
            <a:endParaRPr lang="en-US" sz="1866"/>
          </a:p>
        </p:txBody>
      </p:sp>
      <p:sp>
        <p:nvSpPr>
          <p:cNvPr id="18" name="TextBox 17">
            <a:extLst>
              <a:ext uri="{FF2B5EF4-FFF2-40B4-BE49-F238E27FC236}">
                <a16:creationId xmlns:a16="http://schemas.microsoft.com/office/drawing/2014/main" id="{C05CA165-9BD6-488D-93C3-0D426076CEE6}"/>
              </a:ext>
            </a:extLst>
          </p:cNvPr>
          <p:cNvSpPr txBox="1"/>
          <p:nvPr/>
        </p:nvSpPr>
        <p:spPr>
          <a:xfrm>
            <a:off x="8574179" y="1738391"/>
            <a:ext cx="2819400" cy="1138773"/>
          </a:xfrm>
          <a:prstGeom prst="rect">
            <a:avLst/>
          </a:prstGeom>
          <a:noFill/>
        </p:spPr>
        <p:txBody>
          <a:bodyPr wrap="square" rtlCol="0">
            <a:spAutoFit/>
          </a:bodyPr>
          <a:lstStyle/>
          <a:p>
            <a:r>
              <a:rPr lang="en-ID" sz="6800" dirty="0" err="1">
                <a:solidFill>
                  <a:schemeClr val="bg1"/>
                </a:solidFill>
                <a:latin typeface="Lobster 1.3" panose="02000506000000020003" pitchFamily="50" charset="0"/>
                <a:ea typeface="Lato" panose="020F0502020204030203" pitchFamily="34" charset="0"/>
                <a:cs typeface="Lato" panose="020F0502020204030203" pitchFamily="34" charset="0"/>
              </a:rPr>
              <a:t>Gracius</a:t>
            </a:r>
            <a:endParaRPr lang="en-ID" sz="6800" dirty="0">
              <a:solidFill>
                <a:schemeClr val="bg1"/>
              </a:solidFill>
              <a:latin typeface="Lobster 1.3" panose="02000506000000020003" pitchFamily="50" charset="0"/>
              <a:ea typeface="Lato" panose="020F0502020204030203" pitchFamily="34" charset="0"/>
              <a:cs typeface="Lato" panose="020F0502020204030203" pitchFamily="34" charset="0"/>
            </a:endParaRPr>
          </a:p>
        </p:txBody>
      </p:sp>
      <p:grpSp>
        <p:nvGrpSpPr>
          <p:cNvPr id="2" name="Group 1">
            <a:extLst>
              <a:ext uri="{FF2B5EF4-FFF2-40B4-BE49-F238E27FC236}">
                <a16:creationId xmlns:a16="http://schemas.microsoft.com/office/drawing/2014/main" id="{91A0092E-2511-4A8F-B2E3-183AD50DFD82}"/>
              </a:ext>
            </a:extLst>
          </p:cNvPr>
          <p:cNvGrpSpPr/>
          <p:nvPr/>
        </p:nvGrpSpPr>
        <p:grpSpPr>
          <a:xfrm>
            <a:off x="892356" y="4621565"/>
            <a:ext cx="3090362" cy="1088001"/>
            <a:chOff x="892356" y="4589768"/>
            <a:chExt cx="3090362" cy="1088001"/>
          </a:xfrm>
        </p:grpSpPr>
        <p:sp>
          <p:nvSpPr>
            <p:cNvPr id="19" name="Rectangle 18">
              <a:extLst>
                <a:ext uri="{FF2B5EF4-FFF2-40B4-BE49-F238E27FC236}">
                  <a16:creationId xmlns:a16="http://schemas.microsoft.com/office/drawing/2014/main" id="{6B3B8F6B-A55A-43B5-A45D-03FAE33084D9}"/>
                </a:ext>
              </a:extLst>
            </p:cNvPr>
            <p:cNvSpPr/>
            <p:nvPr/>
          </p:nvSpPr>
          <p:spPr>
            <a:xfrm>
              <a:off x="906047" y="4908328"/>
              <a:ext cx="3076671" cy="769441"/>
            </a:xfrm>
            <a:prstGeom prst="rect">
              <a:avLst/>
            </a:prstGeom>
          </p:spPr>
          <p:txBody>
            <a:bodyPr wrap="square">
              <a:spAutoFit/>
            </a:bodyPr>
            <a:lstStyle/>
            <a:p>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 sed diam </a:t>
              </a:r>
              <a:r>
                <a:rPr lang="en-US" sz="1100" dirty="0" err="1">
                  <a:latin typeface="Lato "/>
                  <a:ea typeface="Lato Black" panose="020F0502020204030203" pitchFamily="34" charset="0"/>
                  <a:cs typeface="Lato Black" panose="020F0502020204030203" pitchFamily="34" charset="0"/>
                </a:rPr>
                <a:t>nonummy</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nibh</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euismod</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tincidunt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laoreet</a:t>
              </a:r>
              <a:r>
                <a:rPr lang="en-US" sz="1100" dirty="0">
                  <a:latin typeface="Lato "/>
                  <a:ea typeface="Lato Black" panose="020F0502020204030203" pitchFamily="34" charset="0"/>
                  <a:cs typeface="Lato Black" panose="020F0502020204030203" pitchFamily="34" charset="0"/>
                </a:rPr>
                <a:t> dolore magna </a:t>
              </a:r>
              <a:r>
                <a:rPr lang="en-US" sz="1100" dirty="0" err="1">
                  <a:latin typeface="Lato "/>
                  <a:ea typeface="Lato Black" panose="020F0502020204030203" pitchFamily="34" charset="0"/>
                  <a:cs typeface="Lato Black" panose="020F0502020204030203" pitchFamily="34" charset="0"/>
                </a:rPr>
                <a:t>aliquam</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erat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volutpat</a:t>
              </a:r>
              <a:r>
                <a:rPr lang="en-US" sz="1100" dirty="0">
                  <a:latin typeface="Lato "/>
                  <a:ea typeface="Lato Black" panose="020F0502020204030203" pitchFamily="34" charset="0"/>
                  <a:cs typeface="Lato Black" panose="020F0502020204030203" pitchFamily="34" charset="0"/>
                </a:rPr>
                <a:t>. </a:t>
              </a:r>
            </a:p>
          </p:txBody>
        </p:sp>
        <p:sp>
          <p:nvSpPr>
            <p:cNvPr id="23" name="Rectangle 22">
              <a:extLst>
                <a:ext uri="{FF2B5EF4-FFF2-40B4-BE49-F238E27FC236}">
                  <a16:creationId xmlns:a16="http://schemas.microsoft.com/office/drawing/2014/main" id="{926E2506-014D-4F8D-8109-A40995D96A4B}"/>
                </a:ext>
              </a:extLst>
            </p:cNvPr>
            <p:cNvSpPr/>
            <p:nvPr/>
          </p:nvSpPr>
          <p:spPr>
            <a:xfrm>
              <a:off x="892356" y="4589768"/>
              <a:ext cx="1745991" cy="369332"/>
            </a:xfrm>
            <a:prstGeom prst="rect">
              <a:avLst/>
            </a:prstGeom>
          </p:spPr>
          <p:txBody>
            <a:bodyPr wrap="none">
              <a:spAutoFit/>
            </a:bodyPr>
            <a:lstStyle/>
            <a:p>
              <a:r>
                <a:rPr lang="en-ID" dirty="0">
                  <a:latin typeface="Lato "/>
                  <a:ea typeface="Lato Black" panose="020F0502020204030203" pitchFamily="34" charset="0"/>
                  <a:cs typeface="Lato Black" panose="020F0502020204030203" pitchFamily="34" charset="0"/>
                </a:rPr>
                <a:t>Your Title Here</a:t>
              </a:r>
            </a:p>
          </p:txBody>
        </p:sp>
      </p:grpSp>
      <p:grpSp>
        <p:nvGrpSpPr>
          <p:cNvPr id="36" name="Group 35">
            <a:extLst>
              <a:ext uri="{FF2B5EF4-FFF2-40B4-BE49-F238E27FC236}">
                <a16:creationId xmlns:a16="http://schemas.microsoft.com/office/drawing/2014/main" id="{2865516D-7C1A-4293-AEB1-7C27C2A6D14F}"/>
              </a:ext>
            </a:extLst>
          </p:cNvPr>
          <p:cNvGrpSpPr/>
          <p:nvPr/>
        </p:nvGrpSpPr>
        <p:grpSpPr>
          <a:xfrm>
            <a:off x="4449712" y="4621565"/>
            <a:ext cx="3090362" cy="1088001"/>
            <a:chOff x="892356" y="4589768"/>
            <a:chExt cx="3090362" cy="1088001"/>
          </a:xfrm>
        </p:grpSpPr>
        <p:sp>
          <p:nvSpPr>
            <p:cNvPr id="37" name="Rectangle 36">
              <a:extLst>
                <a:ext uri="{FF2B5EF4-FFF2-40B4-BE49-F238E27FC236}">
                  <a16:creationId xmlns:a16="http://schemas.microsoft.com/office/drawing/2014/main" id="{3BB06420-A88A-497D-A4CF-C93A63372457}"/>
                </a:ext>
              </a:extLst>
            </p:cNvPr>
            <p:cNvSpPr/>
            <p:nvPr/>
          </p:nvSpPr>
          <p:spPr>
            <a:xfrm>
              <a:off x="906047" y="4908328"/>
              <a:ext cx="3076671" cy="769441"/>
            </a:xfrm>
            <a:prstGeom prst="rect">
              <a:avLst/>
            </a:prstGeom>
          </p:spPr>
          <p:txBody>
            <a:bodyPr wrap="square">
              <a:spAutoFit/>
            </a:bodyPr>
            <a:lstStyle/>
            <a:p>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 sed diam </a:t>
              </a:r>
              <a:r>
                <a:rPr lang="en-US" sz="1100" dirty="0" err="1">
                  <a:latin typeface="Lato "/>
                  <a:ea typeface="Lato Black" panose="020F0502020204030203" pitchFamily="34" charset="0"/>
                  <a:cs typeface="Lato Black" panose="020F0502020204030203" pitchFamily="34" charset="0"/>
                </a:rPr>
                <a:t>nonummy</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nibh</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euismod</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tincidunt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laoreet</a:t>
              </a:r>
              <a:r>
                <a:rPr lang="en-US" sz="1100" dirty="0">
                  <a:latin typeface="Lato "/>
                  <a:ea typeface="Lato Black" panose="020F0502020204030203" pitchFamily="34" charset="0"/>
                  <a:cs typeface="Lato Black" panose="020F0502020204030203" pitchFamily="34" charset="0"/>
                </a:rPr>
                <a:t> dolore magna </a:t>
              </a:r>
              <a:r>
                <a:rPr lang="en-US" sz="1100" dirty="0" err="1">
                  <a:latin typeface="Lato "/>
                  <a:ea typeface="Lato Black" panose="020F0502020204030203" pitchFamily="34" charset="0"/>
                  <a:cs typeface="Lato Black" panose="020F0502020204030203" pitchFamily="34" charset="0"/>
                </a:rPr>
                <a:t>aliquam</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erat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volutpat</a:t>
              </a:r>
              <a:r>
                <a:rPr lang="en-US" sz="1100" dirty="0">
                  <a:latin typeface="Lato "/>
                  <a:ea typeface="Lato Black" panose="020F0502020204030203" pitchFamily="34" charset="0"/>
                  <a:cs typeface="Lato Black" panose="020F0502020204030203" pitchFamily="34" charset="0"/>
                </a:rPr>
                <a:t>. </a:t>
              </a:r>
            </a:p>
          </p:txBody>
        </p:sp>
        <p:sp>
          <p:nvSpPr>
            <p:cNvPr id="38" name="Rectangle 37">
              <a:extLst>
                <a:ext uri="{FF2B5EF4-FFF2-40B4-BE49-F238E27FC236}">
                  <a16:creationId xmlns:a16="http://schemas.microsoft.com/office/drawing/2014/main" id="{3B44AB94-CDAE-400B-9C67-94BC2998CAFE}"/>
                </a:ext>
              </a:extLst>
            </p:cNvPr>
            <p:cNvSpPr/>
            <p:nvPr/>
          </p:nvSpPr>
          <p:spPr>
            <a:xfrm>
              <a:off x="892356" y="4589768"/>
              <a:ext cx="1745991" cy="369332"/>
            </a:xfrm>
            <a:prstGeom prst="rect">
              <a:avLst/>
            </a:prstGeom>
          </p:spPr>
          <p:txBody>
            <a:bodyPr wrap="none">
              <a:spAutoFit/>
            </a:bodyPr>
            <a:lstStyle/>
            <a:p>
              <a:r>
                <a:rPr lang="en-ID" dirty="0">
                  <a:latin typeface="Lato "/>
                  <a:ea typeface="Lato Black" panose="020F0502020204030203" pitchFamily="34" charset="0"/>
                  <a:cs typeface="Lato Black" panose="020F0502020204030203" pitchFamily="34" charset="0"/>
                </a:rPr>
                <a:t>Your Title Here</a:t>
              </a:r>
            </a:p>
          </p:txBody>
        </p:sp>
      </p:grpSp>
      <p:grpSp>
        <p:nvGrpSpPr>
          <p:cNvPr id="39" name="Group 38">
            <a:extLst>
              <a:ext uri="{FF2B5EF4-FFF2-40B4-BE49-F238E27FC236}">
                <a16:creationId xmlns:a16="http://schemas.microsoft.com/office/drawing/2014/main" id="{0E6A3843-BCA5-443D-85D5-74CE24AD91E8}"/>
              </a:ext>
            </a:extLst>
          </p:cNvPr>
          <p:cNvGrpSpPr/>
          <p:nvPr/>
        </p:nvGrpSpPr>
        <p:grpSpPr>
          <a:xfrm>
            <a:off x="8020759" y="4617598"/>
            <a:ext cx="3090362" cy="1088001"/>
            <a:chOff x="892356" y="4589768"/>
            <a:chExt cx="3090362" cy="1088001"/>
          </a:xfrm>
        </p:grpSpPr>
        <p:sp>
          <p:nvSpPr>
            <p:cNvPr id="40" name="Rectangle 39">
              <a:extLst>
                <a:ext uri="{FF2B5EF4-FFF2-40B4-BE49-F238E27FC236}">
                  <a16:creationId xmlns:a16="http://schemas.microsoft.com/office/drawing/2014/main" id="{17411F56-AC27-4E91-8CDC-DB2300C9571E}"/>
                </a:ext>
              </a:extLst>
            </p:cNvPr>
            <p:cNvSpPr/>
            <p:nvPr/>
          </p:nvSpPr>
          <p:spPr>
            <a:xfrm>
              <a:off x="906047" y="4908328"/>
              <a:ext cx="3076671" cy="769441"/>
            </a:xfrm>
            <a:prstGeom prst="rect">
              <a:avLst/>
            </a:prstGeom>
          </p:spPr>
          <p:txBody>
            <a:bodyPr wrap="square">
              <a:spAutoFit/>
            </a:bodyPr>
            <a:lstStyle/>
            <a:p>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 sed diam </a:t>
              </a:r>
              <a:r>
                <a:rPr lang="en-US" sz="1100" dirty="0" err="1">
                  <a:latin typeface="Lato "/>
                  <a:ea typeface="Lato Black" panose="020F0502020204030203" pitchFamily="34" charset="0"/>
                  <a:cs typeface="Lato Black" panose="020F0502020204030203" pitchFamily="34" charset="0"/>
                </a:rPr>
                <a:t>nonummy</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nibh</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euismod</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tincidunt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laoreet</a:t>
              </a:r>
              <a:r>
                <a:rPr lang="en-US" sz="1100" dirty="0">
                  <a:latin typeface="Lato "/>
                  <a:ea typeface="Lato Black" panose="020F0502020204030203" pitchFamily="34" charset="0"/>
                  <a:cs typeface="Lato Black" panose="020F0502020204030203" pitchFamily="34" charset="0"/>
                </a:rPr>
                <a:t> dolore magna </a:t>
              </a:r>
              <a:r>
                <a:rPr lang="en-US" sz="1100" dirty="0" err="1">
                  <a:latin typeface="Lato "/>
                  <a:ea typeface="Lato Black" panose="020F0502020204030203" pitchFamily="34" charset="0"/>
                  <a:cs typeface="Lato Black" panose="020F0502020204030203" pitchFamily="34" charset="0"/>
                </a:rPr>
                <a:t>aliquam</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erat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volutpat</a:t>
              </a:r>
              <a:r>
                <a:rPr lang="en-US" sz="1100" dirty="0">
                  <a:latin typeface="Lato "/>
                  <a:ea typeface="Lato Black" panose="020F0502020204030203" pitchFamily="34" charset="0"/>
                  <a:cs typeface="Lato Black" panose="020F0502020204030203" pitchFamily="34" charset="0"/>
                </a:rPr>
                <a:t>. </a:t>
              </a:r>
            </a:p>
          </p:txBody>
        </p:sp>
        <p:sp>
          <p:nvSpPr>
            <p:cNvPr id="41" name="Rectangle 40">
              <a:extLst>
                <a:ext uri="{FF2B5EF4-FFF2-40B4-BE49-F238E27FC236}">
                  <a16:creationId xmlns:a16="http://schemas.microsoft.com/office/drawing/2014/main" id="{6CAFBFF9-BB6B-428A-8E5E-F03FA14629E4}"/>
                </a:ext>
              </a:extLst>
            </p:cNvPr>
            <p:cNvSpPr/>
            <p:nvPr/>
          </p:nvSpPr>
          <p:spPr>
            <a:xfrm>
              <a:off x="892356" y="4589768"/>
              <a:ext cx="1745991" cy="369332"/>
            </a:xfrm>
            <a:prstGeom prst="rect">
              <a:avLst/>
            </a:prstGeom>
          </p:spPr>
          <p:txBody>
            <a:bodyPr wrap="none">
              <a:spAutoFit/>
            </a:bodyPr>
            <a:lstStyle/>
            <a:p>
              <a:r>
                <a:rPr lang="en-ID" dirty="0">
                  <a:latin typeface="Lato "/>
                  <a:ea typeface="Lato Black" panose="020F0502020204030203" pitchFamily="34" charset="0"/>
                  <a:cs typeface="Lato Black" panose="020F0502020204030203" pitchFamily="34" charset="0"/>
                </a:rPr>
                <a:t>Your Title Here</a:t>
              </a:r>
            </a:p>
          </p:txBody>
        </p:sp>
      </p:grpSp>
    </p:spTree>
    <p:extLst>
      <p:ext uri="{BB962C8B-B14F-4D97-AF65-F5344CB8AC3E}">
        <p14:creationId xmlns:p14="http://schemas.microsoft.com/office/powerpoint/2010/main" val="1358011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C5458A2-ECDE-410E-92AB-E9BF32BF8C68}"/>
              </a:ext>
            </a:extLst>
          </p:cNvPr>
          <p:cNvSpPr>
            <a:spLocks noGrp="1"/>
          </p:cNvSpPr>
          <p:nvPr>
            <p:ph type="pic" sz="quarter" idx="10"/>
          </p:nvPr>
        </p:nvSpPr>
        <p:spPr/>
      </p:sp>
      <p:sp>
        <p:nvSpPr>
          <p:cNvPr id="17" name="TextBox 16">
            <a:extLst>
              <a:ext uri="{FF2B5EF4-FFF2-40B4-BE49-F238E27FC236}">
                <a16:creationId xmlns:a16="http://schemas.microsoft.com/office/drawing/2014/main" id="{3232FF9E-80DB-4033-9ADA-39727D7C7390}"/>
              </a:ext>
            </a:extLst>
          </p:cNvPr>
          <p:cNvSpPr txBox="1"/>
          <p:nvPr/>
        </p:nvSpPr>
        <p:spPr>
          <a:xfrm>
            <a:off x="9257876" y="2233079"/>
            <a:ext cx="2819400" cy="1015663"/>
          </a:xfrm>
          <a:prstGeom prst="rect">
            <a:avLst/>
          </a:prstGeom>
          <a:noFill/>
        </p:spPr>
        <p:txBody>
          <a:bodyPr wrap="square" rtlCol="0">
            <a:spAutoFit/>
          </a:bodyPr>
          <a:lstStyle/>
          <a:p>
            <a:r>
              <a:rPr lang="en-ID" sz="6000" dirty="0" err="1">
                <a:solidFill>
                  <a:schemeClr val="bg1"/>
                </a:solidFill>
                <a:latin typeface="Lobster 1.3" panose="02000506000000020003" pitchFamily="50" charset="0"/>
                <a:ea typeface="Lato" panose="020F0502020204030203" pitchFamily="34" charset="0"/>
                <a:cs typeface="Lato" panose="020F0502020204030203" pitchFamily="34" charset="0"/>
              </a:rPr>
              <a:t>G</a:t>
            </a:r>
            <a:r>
              <a:rPr lang="en-ID" sz="5400" dirty="0" err="1">
                <a:solidFill>
                  <a:schemeClr val="bg1"/>
                </a:solidFill>
                <a:latin typeface="Lobster 1.3" panose="02000506000000020003" pitchFamily="50" charset="0"/>
                <a:ea typeface="Lato" panose="020F0502020204030203" pitchFamily="34" charset="0"/>
                <a:cs typeface="Lato" panose="020F0502020204030203" pitchFamily="34" charset="0"/>
              </a:rPr>
              <a:t>racius</a:t>
            </a:r>
            <a:endParaRPr lang="en-ID" sz="5400" dirty="0">
              <a:solidFill>
                <a:schemeClr val="bg1"/>
              </a:solidFill>
              <a:latin typeface="Lobster 1.3" panose="02000506000000020003" pitchFamily="50" charset="0"/>
              <a:ea typeface="Lato" panose="020F0502020204030203" pitchFamily="34" charset="0"/>
              <a:cs typeface="Lato" panose="020F0502020204030203" pitchFamily="34" charset="0"/>
            </a:endParaRPr>
          </a:p>
        </p:txBody>
      </p:sp>
      <p:sp>
        <p:nvSpPr>
          <p:cNvPr id="23" name="Rectangle 22">
            <a:extLst>
              <a:ext uri="{FF2B5EF4-FFF2-40B4-BE49-F238E27FC236}">
                <a16:creationId xmlns:a16="http://schemas.microsoft.com/office/drawing/2014/main" id="{FD7FA4D4-ED81-4464-9065-279A256633E8}"/>
              </a:ext>
            </a:extLst>
          </p:cNvPr>
          <p:cNvSpPr/>
          <p:nvPr/>
        </p:nvSpPr>
        <p:spPr>
          <a:xfrm>
            <a:off x="353029" y="3297798"/>
            <a:ext cx="2868810" cy="2554545"/>
          </a:xfrm>
          <a:prstGeom prst="rect">
            <a:avLst/>
          </a:prstGeom>
        </p:spPr>
        <p:txBody>
          <a:bodyPr wrap="square">
            <a:spAutoFit/>
          </a:bodyPr>
          <a:lstStyle/>
          <a:p>
            <a:pPr algn="r"/>
            <a:r>
              <a:rPr lang="en-ID" sz="4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We Really Love </a:t>
            </a:r>
          </a:p>
          <a:p>
            <a:pPr algn="r"/>
            <a:r>
              <a:rPr lang="en-ID" sz="4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Good Design</a:t>
            </a:r>
          </a:p>
        </p:txBody>
      </p:sp>
      <p:grpSp>
        <p:nvGrpSpPr>
          <p:cNvPr id="8" name="Group 7">
            <a:extLst>
              <a:ext uri="{FF2B5EF4-FFF2-40B4-BE49-F238E27FC236}">
                <a16:creationId xmlns:a16="http://schemas.microsoft.com/office/drawing/2014/main" id="{59280FB5-DC7F-48FE-895C-0A6DFA183871}"/>
              </a:ext>
            </a:extLst>
          </p:cNvPr>
          <p:cNvGrpSpPr/>
          <p:nvPr/>
        </p:nvGrpSpPr>
        <p:grpSpPr>
          <a:xfrm>
            <a:off x="3486695" y="3356136"/>
            <a:ext cx="2814198" cy="2558155"/>
            <a:chOff x="3509555" y="3371561"/>
            <a:chExt cx="2814198" cy="2558155"/>
          </a:xfrm>
        </p:grpSpPr>
        <p:sp>
          <p:nvSpPr>
            <p:cNvPr id="12" name="Rectangle 11">
              <a:extLst>
                <a:ext uri="{FF2B5EF4-FFF2-40B4-BE49-F238E27FC236}">
                  <a16:creationId xmlns:a16="http://schemas.microsoft.com/office/drawing/2014/main" id="{F1270CD6-D16A-44F6-BDA7-CC2742383830}"/>
                </a:ext>
              </a:extLst>
            </p:cNvPr>
            <p:cNvSpPr/>
            <p:nvPr/>
          </p:nvSpPr>
          <p:spPr>
            <a:xfrm>
              <a:off x="3509555" y="3371561"/>
              <a:ext cx="2814198" cy="255815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 name="Group 3">
              <a:extLst>
                <a:ext uri="{FF2B5EF4-FFF2-40B4-BE49-F238E27FC236}">
                  <a16:creationId xmlns:a16="http://schemas.microsoft.com/office/drawing/2014/main" id="{4C542C27-FC7F-4C18-9B2E-CC7718C2557F}"/>
                </a:ext>
              </a:extLst>
            </p:cNvPr>
            <p:cNvGrpSpPr/>
            <p:nvPr/>
          </p:nvGrpSpPr>
          <p:grpSpPr>
            <a:xfrm>
              <a:off x="3770308" y="3630564"/>
              <a:ext cx="2292692" cy="2059496"/>
              <a:chOff x="3826994" y="3630564"/>
              <a:chExt cx="2292692" cy="2059496"/>
            </a:xfrm>
          </p:grpSpPr>
          <p:sp>
            <p:nvSpPr>
              <p:cNvPr id="2" name="Rectangle 1">
                <a:extLst>
                  <a:ext uri="{FF2B5EF4-FFF2-40B4-BE49-F238E27FC236}">
                    <a16:creationId xmlns:a16="http://schemas.microsoft.com/office/drawing/2014/main" id="{C6E8B004-C136-4C51-93B0-EC1D05B6F3ED}"/>
                  </a:ext>
                </a:extLst>
              </p:cNvPr>
              <p:cNvSpPr/>
              <p:nvPr/>
            </p:nvSpPr>
            <p:spPr>
              <a:xfrm>
                <a:off x="3826994" y="3630564"/>
                <a:ext cx="2292692" cy="1615827"/>
              </a:xfrm>
              <a:prstGeom prst="rect">
                <a:avLst/>
              </a:prstGeom>
            </p:spPr>
            <p:txBody>
              <a:bodyPr wrap="square">
                <a:spAutoFit/>
              </a:bodyPr>
              <a:lstStyle/>
              <a:p>
                <a:pPr algn="just"/>
                <a:r>
                  <a:rPr lang="en-US" sz="1100" dirty="0">
                    <a:solidFill>
                      <a:schemeClr val="bg1"/>
                    </a:solidFill>
                    <a:latin typeface="Lato "/>
                    <a:ea typeface="Lato Black" panose="020F0502020204030203" pitchFamily="34" charset="0"/>
                    <a:cs typeface="Lato Black" panose="020F0502020204030203" pitchFamily="34" charset="0"/>
                  </a:rPr>
                  <a:t>Lorem ipsum dolor sit </a:t>
                </a:r>
                <a:r>
                  <a:rPr lang="en-US" sz="1100" dirty="0" err="1">
                    <a:solidFill>
                      <a:schemeClr val="bg1"/>
                    </a:solidFill>
                    <a:latin typeface="Lato "/>
                    <a:ea typeface="Lato Black" panose="020F0502020204030203" pitchFamily="34" charset="0"/>
                    <a:cs typeface="Lato Black" panose="020F0502020204030203" pitchFamily="34" charset="0"/>
                  </a:rPr>
                  <a:t>amet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consectetuer</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adipiscing</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elit</a:t>
                </a:r>
                <a:r>
                  <a:rPr lang="en-US" sz="1100" dirty="0">
                    <a:solidFill>
                      <a:schemeClr val="bg1"/>
                    </a:solidFill>
                    <a:latin typeface="Lato "/>
                    <a:ea typeface="Lato Black" panose="020F0502020204030203" pitchFamily="34" charset="0"/>
                    <a:cs typeface="Lato Black" panose="020F0502020204030203" pitchFamily="34" charset="0"/>
                  </a:rPr>
                  <a:t>, sed diam </a:t>
                </a:r>
                <a:r>
                  <a:rPr lang="en-US" sz="1100" dirty="0" err="1">
                    <a:solidFill>
                      <a:schemeClr val="bg1"/>
                    </a:solidFill>
                    <a:latin typeface="Lato "/>
                    <a:ea typeface="Lato Black" panose="020F0502020204030203" pitchFamily="34" charset="0"/>
                    <a:cs typeface="Lato Black" panose="020F0502020204030203" pitchFamily="34" charset="0"/>
                  </a:rPr>
                  <a:t>nonummy</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nibh</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euismod</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tincidunt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ut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laoreet</a:t>
                </a:r>
                <a:r>
                  <a:rPr lang="en-US" sz="1100" dirty="0">
                    <a:solidFill>
                      <a:schemeClr val="bg1"/>
                    </a:solidFill>
                    <a:latin typeface="Lato "/>
                    <a:ea typeface="Lato Black" panose="020F0502020204030203" pitchFamily="34" charset="0"/>
                    <a:cs typeface="Lato Black" panose="020F0502020204030203" pitchFamily="34" charset="0"/>
                  </a:rPr>
                  <a:t> dolore magna </a:t>
                </a:r>
                <a:r>
                  <a:rPr lang="en-US" sz="1100" dirty="0" err="1">
                    <a:solidFill>
                      <a:schemeClr val="bg1"/>
                    </a:solidFill>
                    <a:latin typeface="Lato "/>
                    <a:ea typeface="Lato Black" panose="020F0502020204030203" pitchFamily="34" charset="0"/>
                    <a:cs typeface="Lato Black" panose="020F0502020204030203" pitchFamily="34" charset="0"/>
                  </a:rPr>
                  <a:t>aliquam</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erat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volutpat</a:t>
                </a:r>
                <a:r>
                  <a:rPr lang="en-US" sz="1100" dirty="0">
                    <a:solidFill>
                      <a:schemeClr val="bg1"/>
                    </a:solidFill>
                    <a:latin typeface="Lato "/>
                    <a:ea typeface="Lato Black" panose="020F0502020204030203" pitchFamily="34" charset="0"/>
                    <a:cs typeface="Lato Black" panose="020F0502020204030203" pitchFamily="34" charset="0"/>
                  </a:rPr>
                  <a:t>. Ut </a:t>
                </a:r>
                <a:r>
                  <a:rPr lang="en-US" sz="1100" dirty="0" err="1">
                    <a:solidFill>
                      <a:schemeClr val="bg1"/>
                    </a:solidFill>
                    <a:latin typeface="Lato "/>
                    <a:ea typeface="Lato Black" panose="020F0502020204030203" pitchFamily="34" charset="0"/>
                    <a:cs typeface="Lato Black" panose="020F0502020204030203" pitchFamily="34" charset="0"/>
                  </a:rPr>
                  <a:t>wisi</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enim</a:t>
                </a:r>
                <a:r>
                  <a:rPr lang="en-US" sz="1100" dirty="0">
                    <a:solidFill>
                      <a:schemeClr val="bg1"/>
                    </a:solidFill>
                    <a:latin typeface="Lato "/>
                    <a:ea typeface="Lato Black" panose="020F0502020204030203" pitchFamily="34" charset="0"/>
                    <a:cs typeface="Lato Black" panose="020F0502020204030203" pitchFamily="34" charset="0"/>
                  </a:rPr>
                  <a:t> ad minim </a:t>
                </a:r>
                <a:r>
                  <a:rPr lang="en-US" sz="1100" dirty="0" err="1">
                    <a:solidFill>
                      <a:schemeClr val="bg1"/>
                    </a:solidFill>
                    <a:latin typeface="Lato "/>
                    <a:ea typeface="Lato Black" panose="020F0502020204030203" pitchFamily="34" charset="0"/>
                    <a:cs typeface="Lato Black" panose="020F0502020204030203" pitchFamily="34" charset="0"/>
                  </a:rPr>
                  <a:t>veniam</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quis</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nostrud</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exerci</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tation</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ullamcorper</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suscipit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lobortis</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nisl</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ut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aliquip</a:t>
                </a:r>
                <a:r>
                  <a:rPr lang="en-US" sz="1100" dirty="0">
                    <a:solidFill>
                      <a:schemeClr val="bg1"/>
                    </a:solidFill>
                    <a:latin typeface="Lato "/>
                    <a:ea typeface="Lato Black" panose="020F0502020204030203" pitchFamily="34" charset="0"/>
                    <a:cs typeface="Lato Black" panose="020F0502020204030203" pitchFamily="34" charset="0"/>
                  </a:rPr>
                  <a:t> ex </a:t>
                </a:r>
                <a:r>
                  <a:rPr lang="en-US" sz="1100" dirty="0" err="1">
                    <a:solidFill>
                      <a:schemeClr val="bg1"/>
                    </a:solidFill>
                    <a:latin typeface="Lato "/>
                    <a:ea typeface="Lato Black" panose="020F0502020204030203" pitchFamily="34" charset="0"/>
                    <a:cs typeface="Lato Black" panose="020F0502020204030203" pitchFamily="34" charset="0"/>
                  </a:rPr>
                  <a:t>ea</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commodo</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consequat</a:t>
                </a:r>
                <a:r>
                  <a:rPr lang="en-US" sz="1100" dirty="0">
                    <a:solidFill>
                      <a:schemeClr val="bg1"/>
                    </a:solidFill>
                    <a:latin typeface="Lato "/>
                    <a:ea typeface="Lato Black" panose="020F0502020204030203" pitchFamily="34" charset="0"/>
                    <a:cs typeface="Lato Black" panose="020F0502020204030203" pitchFamily="34" charset="0"/>
                  </a:rPr>
                  <a:t>. </a:t>
                </a:r>
              </a:p>
            </p:txBody>
          </p:sp>
          <p:sp>
            <p:nvSpPr>
              <p:cNvPr id="3" name="Rectangle 2">
                <a:extLst>
                  <a:ext uri="{FF2B5EF4-FFF2-40B4-BE49-F238E27FC236}">
                    <a16:creationId xmlns:a16="http://schemas.microsoft.com/office/drawing/2014/main" id="{FDA13EB1-E43B-44A8-896B-3C7AB2DE608E}"/>
                  </a:ext>
                </a:extLst>
              </p:cNvPr>
              <p:cNvSpPr/>
              <p:nvPr/>
            </p:nvSpPr>
            <p:spPr>
              <a:xfrm>
                <a:off x="4373695" y="5320728"/>
                <a:ext cx="1745991" cy="369332"/>
              </a:xfrm>
              <a:prstGeom prst="rect">
                <a:avLst/>
              </a:prstGeom>
            </p:spPr>
            <p:txBody>
              <a:bodyPr wrap="none">
                <a:spAutoFit/>
              </a:bodyPr>
              <a:lstStyle/>
              <a:p>
                <a:pPr algn="r"/>
                <a:r>
                  <a:rPr lang="en-ID" dirty="0">
                    <a:solidFill>
                      <a:schemeClr val="bg1"/>
                    </a:solidFill>
                    <a:latin typeface="Lato "/>
                    <a:ea typeface="Lato Black" panose="020F0502020204030203" pitchFamily="34" charset="0"/>
                    <a:cs typeface="Lato Black" panose="020F0502020204030203" pitchFamily="34" charset="0"/>
                  </a:rPr>
                  <a:t>Your Title Here</a:t>
                </a:r>
              </a:p>
            </p:txBody>
          </p:sp>
        </p:grpSp>
      </p:grpSp>
      <p:grpSp>
        <p:nvGrpSpPr>
          <p:cNvPr id="7" name="Group 6">
            <a:extLst>
              <a:ext uri="{FF2B5EF4-FFF2-40B4-BE49-F238E27FC236}">
                <a16:creationId xmlns:a16="http://schemas.microsoft.com/office/drawing/2014/main" id="{F4E22028-2F5E-4542-A91D-D95CF26F12A2}"/>
              </a:ext>
            </a:extLst>
          </p:cNvPr>
          <p:cNvGrpSpPr/>
          <p:nvPr/>
        </p:nvGrpSpPr>
        <p:grpSpPr>
          <a:xfrm>
            <a:off x="6435373" y="3356137"/>
            <a:ext cx="2814198" cy="2558155"/>
            <a:chOff x="3661955" y="3523961"/>
            <a:chExt cx="2814198" cy="2558155"/>
          </a:xfrm>
        </p:grpSpPr>
        <p:sp>
          <p:nvSpPr>
            <p:cNvPr id="25" name="Rectangle 24">
              <a:extLst>
                <a:ext uri="{FF2B5EF4-FFF2-40B4-BE49-F238E27FC236}">
                  <a16:creationId xmlns:a16="http://schemas.microsoft.com/office/drawing/2014/main" id="{9449233B-7750-4AC7-A124-495E07830EDA}"/>
                </a:ext>
              </a:extLst>
            </p:cNvPr>
            <p:cNvSpPr/>
            <p:nvPr/>
          </p:nvSpPr>
          <p:spPr>
            <a:xfrm>
              <a:off x="3661955" y="3523961"/>
              <a:ext cx="2814198" cy="255815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6" name="Group 25">
              <a:extLst>
                <a:ext uri="{FF2B5EF4-FFF2-40B4-BE49-F238E27FC236}">
                  <a16:creationId xmlns:a16="http://schemas.microsoft.com/office/drawing/2014/main" id="{47DCF258-3A43-40E6-922D-73A6616C8221}"/>
                </a:ext>
              </a:extLst>
            </p:cNvPr>
            <p:cNvGrpSpPr/>
            <p:nvPr/>
          </p:nvGrpSpPr>
          <p:grpSpPr>
            <a:xfrm>
              <a:off x="3922708" y="3782964"/>
              <a:ext cx="2292692" cy="2059496"/>
              <a:chOff x="3826994" y="3630564"/>
              <a:chExt cx="2292692" cy="2059496"/>
            </a:xfrm>
          </p:grpSpPr>
          <p:sp>
            <p:nvSpPr>
              <p:cNvPr id="27" name="Rectangle 26">
                <a:extLst>
                  <a:ext uri="{FF2B5EF4-FFF2-40B4-BE49-F238E27FC236}">
                    <a16:creationId xmlns:a16="http://schemas.microsoft.com/office/drawing/2014/main" id="{9AE89CBB-D106-4C57-9A19-5D80C0FD54F8}"/>
                  </a:ext>
                </a:extLst>
              </p:cNvPr>
              <p:cNvSpPr/>
              <p:nvPr/>
            </p:nvSpPr>
            <p:spPr>
              <a:xfrm>
                <a:off x="3826994" y="3630564"/>
                <a:ext cx="2292692" cy="1615827"/>
              </a:xfrm>
              <a:prstGeom prst="rect">
                <a:avLst/>
              </a:prstGeom>
            </p:spPr>
            <p:txBody>
              <a:bodyPr wrap="square">
                <a:spAutoFit/>
              </a:bodyPr>
              <a:lstStyle/>
              <a:p>
                <a:pPr algn="just"/>
                <a:r>
                  <a:rPr lang="en-US" sz="1100" dirty="0">
                    <a:solidFill>
                      <a:schemeClr val="bg1"/>
                    </a:solidFill>
                    <a:latin typeface="Lato "/>
                    <a:ea typeface="Lato Black" panose="020F0502020204030203" pitchFamily="34" charset="0"/>
                    <a:cs typeface="Lato Black" panose="020F0502020204030203" pitchFamily="34" charset="0"/>
                  </a:rPr>
                  <a:t>Lorem ipsum dolor sit </a:t>
                </a:r>
                <a:r>
                  <a:rPr lang="en-US" sz="1100" dirty="0" err="1">
                    <a:solidFill>
                      <a:schemeClr val="bg1"/>
                    </a:solidFill>
                    <a:latin typeface="Lato "/>
                    <a:ea typeface="Lato Black" panose="020F0502020204030203" pitchFamily="34" charset="0"/>
                    <a:cs typeface="Lato Black" panose="020F0502020204030203" pitchFamily="34" charset="0"/>
                  </a:rPr>
                  <a:t>amet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consectetuer</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adipiscing</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elit</a:t>
                </a:r>
                <a:r>
                  <a:rPr lang="en-US" sz="1100" dirty="0">
                    <a:solidFill>
                      <a:schemeClr val="bg1"/>
                    </a:solidFill>
                    <a:latin typeface="Lato "/>
                    <a:ea typeface="Lato Black" panose="020F0502020204030203" pitchFamily="34" charset="0"/>
                    <a:cs typeface="Lato Black" panose="020F0502020204030203" pitchFamily="34" charset="0"/>
                  </a:rPr>
                  <a:t>, sed diam </a:t>
                </a:r>
                <a:r>
                  <a:rPr lang="en-US" sz="1100" dirty="0" err="1">
                    <a:solidFill>
                      <a:schemeClr val="bg1"/>
                    </a:solidFill>
                    <a:latin typeface="Lato "/>
                    <a:ea typeface="Lato Black" panose="020F0502020204030203" pitchFamily="34" charset="0"/>
                    <a:cs typeface="Lato Black" panose="020F0502020204030203" pitchFamily="34" charset="0"/>
                  </a:rPr>
                  <a:t>nonummy</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nibh</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euismod</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tincidunt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ut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laoreet</a:t>
                </a:r>
                <a:r>
                  <a:rPr lang="en-US" sz="1100" dirty="0">
                    <a:solidFill>
                      <a:schemeClr val="bg1"/>
                    </a:solidFill>
                    <a:latin typeface="Lato "/>
                    <a:ea typeface="Lato Black" panose="020F0502020204030203" pitchFamily="34" charset="0"/>
                    <a:cs typeface="Lato Black" panose="020F0502020204030203" pitchFamily="34" charset="0"/>
                  </a:rPr>
                  <a:t> dolore magna </a:t>
                </a:r>
                <a:r>
                  <a:rPr lang="en-US" sz="1100" dirty="0" err="1">
                    <a:solidFill>
                      <a:schemeClr val="bg1"/>
                    </a:solidFill>
                    <a:latin typeface="Lato "/>
                    <a:ea typeface="Lato Black" panose="020F0502020204030203" pitchFamily="34" charset="0"/>
                    <a:cs typeface="Lato Black" panose="020F0502020204030203" pitchFamily="34" charset="0"/>
                  </a:rPr>
                  <a:t>aliquam</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erat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volutpat</a:t>
                </a:r>
                <a:r>
                  <a:rPr lang="en-US" sz="1100" dirty="0">
                    <a:solidFill>
                      <a:schemeClr val="bg1"/>
                    </a:solidFill>
                    <a:latin typeface="Lato "/>
                    <a:ea typeface="Lato Black" panose="020F0502020204030203" pitchFamily="34" charset="0"/>
                    <a:cs typeface="Lato Black" panose="020F0502020204030203" pitchFamily="34" charset="0"/>
                  </a:rPr>
                  <a:t>. Ut </a:t>
                </a:r>
                <a:r>
                  <a:rPr lang="en-US" sz="1100" dirty="0" err="1">
                    <a:solidFill>
                      <a:schemeClr val="bg1"/>
                    </a:solidFill>
                    <a:latin typeface="Lato "/>
                    <a:ea typeface="Lato Black" panose="020F0502020204030203" pitchFamily="34" charset="0"/>
                    <a:cs typeface="Lato Black" panose="020F0502020204030203" pitchFamily="34" charset="0"/>
                  </a:rPr>
                  <a:t>wisi</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enim</a:t>
                </a:r>
                <a:r>
                  <a:rPr lang="en-US" sz="1100" dirty="0">
                    <a:solidFill>
                      <a:schemeClr val="bg1"/>
                    </a:solidFill>
                    <a:latin typeface="Lato "/>
                    <a:ea typeface="Lato Black" panose="020F0502020204030203" pitchFamily="34" charset="0"/>
                    <a:cs typeface="Lato Black" panose="020F0502020204030203" pitchFamily="34" charset="0"/>
                  </a:rPr>
                  <a:t> ad minim </a:t>
                </a:r>
                <a:r>
                  <a:rPr lang="en-US" sz="1100" dirty="0" err="1">
                    <a:solidFill>
                      <a:schemeClr val="bg1"/>
                    </a:solidFill>
                    <a:latin typeface="Lato "/>
                    <a:ea typeface="Lato Black" panose="020F0502020204030203" pitchFamily="34" charset="0"/>
                    <a:cs typeface="Lato Black" panose="020F0502020204030203" pitchFamily="34" charset="0"/>
                  </a:rPr>
                  <a:t>veniam</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quis</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nostrud</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exerci</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tation</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ullamcorper</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suscipit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lobortis</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nisl</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ut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aliquip</a:t>
                </a:r>
                <a:r>
                  <a:rPr lang="en-US" sz="1100" dirty="0">
                    <a:solidFill>
                      <a:schemeClr val="bg1"/>
                    </a:solidFill>
                    <a:latin typeface="Lato "/>
                    <a:ea typeface="Lato Black" panose="020F0502020204030203" pitchFamily="34" charset="0"/>
                    <a:cs typeface="Lato Black" panose="020F0502020204030203" pitchFamily="34" charset="0"/>
                  </a:rPr>
                  <a:t> ex </a:t>
                </a:r>
                <a:r>
                  <a:rPr lang="en-US" sz="1100" dirty="0" err="1">
                    <a:solidFill>
                      <a:schemeClr val="bg1"/>
                    </a:solidFill>
                    <a:latin typeface="Lato "/>
                    <a:ea typeface="Lato Black" panose="020F0502020204030203" pitchFamily="34" charset="0"/>
                    <a:cs typeface="Lato Black" panose="020F0502020204030203" pitchFamily="34" charset="0"/>
                  </a:rPr>
                  <a:t>ea</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commodo</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consequat</a:t>
                </a:r>
                <a:r>
                  <a:rPr lang="en-US" sz="1100" dirty="0">
                    <a:solidFill>
                      <a:schemeClr val="bg1"/>
                    </a:solidFill>
                    <a:latin typeface="Lato "/>
                    <a:ea typeface="Lato Black" panose="020F0502020204030203" pitchFamily="34" charset="0"/>
                    <a:cs typeface="Lato Black" panose="020F0502020204030203" pitchFamily="34" charset="0"/>
                  </a:rPr>
                  <a:t>. </a:t>
                </a:r>
              </a:p>
            </p:txBody>
          </p:sp>
          <p:sp>
            <p:nvSpPr>
              <p:cNvPr id="28" name="Rectangle 27">
                <a:extLst>
                  <a:ext uri="{FF2B5EF4-FFF2-40B4-BE49-F238E27FC236}">
                    <a16:creationId xmlns:a16="http://schemas.microsoft.com/office/drawing/2014/main" id="{6AFE06EB-36B9-483D-A763-DA8E3E85A8B1}"/>
                  </a:ext>
                </a:extLst>
              </p:cNvPr>
              <p:cNvSpPr/>
              <p:nvPr/>
            </p:nvSpPr>
            <p:spPr>
              <a:xfrm>
                <a:off x="4373695" y="5320728"/>
                <a:ext cx="1745991" cy="369332"/>
              </a:xfrm>
              <a:prstGeom prst="rect">
                <a:avLst/>
              </a:prstGeom>
            </p:spPr>
            <p:txBody>
              <a:bodyPr wrap="none">
                <a:spAutoFit/>
              </a:bodyPr>
              <a:lstStyle/>
              <a:p>
                <a:pPr algn="r"/>
                <a:r>
                  <a:rPr lang="en-ID" dirty="0">
                    <a:solidFill>
                      <a:schemeClr val="bg1"/>
                    </a:solidFill>
                    <a:latin typeface="Lato "/>
                    <a:ea typeface="Lato Black" panose="020F0502020204030203" pitchFamily="34" charset="0"/>
                    <a:cs typeface="Lato Black" panose="020F0502020204030203" pitchFamily="34" charset="0"/>
                  </a:rPr>
                  <a:t>Your Title Here</a:t>
                </a:r>
              </a:p>
            </p:txBody>
          </p:sp>
        </p:grpSp>
      </p:grpSp>
      <p:grpSp>
        <p:nvGrpSpPr>
          <p:cNvPr id="35" name="Group 34">
            <a:extLst>
              <a:ext uri="{FF2B5EF4-FFF2-40B4-BE49-F238E27FC236}">
                <a16:creationId xmlns:a16="http://schemas.microsoft.com/office/drawing/2014/main" id="{246E5522-5073-4912-B25F-30E23BE0DC44}"/>
              </a:ext>
            </a:extLst>
          </p:cNvPr>
          <p:cNvGrpSpPr/>
          <p:nvPr/>
        </p:nvGrpSpPr>
        <p:grpSpPr>
          <a:xfrm>
            <a:off x="9379947" y="3356137"/>
            <a:ext cx="2814198" cy="2558155"/>
            <a:chOff x="3661955" y="3523961"/>
            <a:chExt cx="2814198" cy="2558155"/>
          </a:xfrm>
        </p:grpSpPr>
        <p:sp>
          <p:nvSpPr>
            <p:cNvPr id="36" name="Rectangle 35">
              <a:extLst>
                <a:ext uri="{FF2B5EF4-FFF2-40B4-BE49-F238E27FC236}">
                  <a16:creationId xmlns:a16="http://schemas.microsoft.com/office/drawing/2014/main" id="{B119985D-7264-4668-B793-153BA89BAD11}"/>
                </a:ext>
              </a:extLst>
            </p:cNvPr>
            <p:cNvSpPr/>
            <p:nvPr/>
          </p:nvSpPr>
          <p:spPr>
            <a:xfrm>
              <a:off x="3661955" y="3523961"/>
              <a:ext cx="2814198" cy="255815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7" name="Group 36">
              <a:extLst>
                <a:ext uri="{FF2B5EF4-FFF2-40B4-BE49-F238E27FC236}">
                  <a16:creationId xmlns:a16="http://schemas.microsoft.com/office/drawing/2014/main" id="{80471C8D-ABA1-4E9C-B6CA-7C1F68D4926F}"/>
                </a:ext>
              </a:extLst>
            </p:cNvPr>
            <p:cNvGrpSpPr/>
            <p:nvPr/>
          </p:nvGrpSpPr>
          <p:grpSpPr>
            <a:xfrm>
              <a:off x="3922708" y="3782964"/>
              <a:ext cx="2292692" cy="2059496"/>
              <a:chOff x="3826994" y="3630564"/>
              <a:chExt cx="2292692" cy="2059496"/>
            </a:xfrm>
          </p:grpSpPr>
          <p:sp>
            <p:nvSpPr>
              <p:cNvPr id="38" name="Rectangle 37">
                <a:extLst>
                  <a:ext uri="{FF2B5EF4-FFF2-40B4-BE49-F238E27FC236}">
                    <a16:creationId xmlns:a16="http://schemas.microsoft.com/office/drawing/2014/main" id="{AE5DB3B4-4563-40BB-95E5-0E831F15AD69}"/>
                  </a:ext>
                </a:extLst>
              </p:cNvPr>
              <p:cNvSpPr/>
              <p:nvPr/>
            </p:nvSpPr>
            <p:spPr>
              <a:xfrm>
                <a:off x="3826994" y="3630564"/>
                <a:ext cx="2292692" cy="1615827"/>
              </a:xfrm>
              <a:prstGeom prst="rect">
                <a:avLst/>
              </a:prstGeom>
            </p:spPr>
            <p:txBody>
              <a:bodyPr wrap="square">
                <a:spAutoFit/>
              </a:bodyPr>
              <a:lstStyle/>
              <a:p>
                <a:pPr algn="just"/>
                <a:r>
                  <a:rPr lang="en-US" sz="1100" dirty="0">
                    <a:solidFill>
                      <a:schemeClr val="bg1"/>
                    </a:solidFill>
                    <a:latin typeface="Lato "/>
                    <a:ea typeface="Lato Black" panose="020F0502020204030203" pitchFamily="34" charset="0"/>
                    <a:cs typeface="Lato Black" panose="020F0502020204030203" pitchFamily="34" charset="0"/>
                  </a:rPr>
                  <a:t>Lorem ipsum dolor sit </a:t>
                </a:r>
                <a:r>
                  <a:rPr lang="en-US" sz="1100" dirty="0" err="1">
                    <a:solidFill>
                      <a:schemeClr val="bg1"/>
                    </a:solidFill>
                    <a:latin typeface="Lato "/>
                    <a:ea typeface="Lato Black" panose="020F0502020204030203" pitchFamily="34" charset="0"/>
                    <a:cs typeface="Lato Black" panose="020F0502020204030203" pitchFamily="34" charset="0"/>
                  </a:rPr>
                  <a:t>amet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consectetuer</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adipiscing</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elit</a:t>
                </a:r>
                <a:r>
                  <a:rPr lang="en-US" sz="1100" dirty="0">
                    <a:solidFill>
                      <a:schemeClr val="bg1"/>
                    </a:solidFill>
                    <a:latin typeface="Lato "/>
                    <a:ea typeface="Lato Black" panose="020F0502020204030203" pitchFamily="34" charset="0"/>
                    <a:cs typeface="Lato Black" panose="020F0502020204030203" pitchFamily="34" charset="0"/>
                  </a:rPr>
                  <a:t>, sed diam </a:t>
                </a:r>
                <a:r>
                  <a:rPr lang="en-US" sz="1100" dirty="0" err="1">
                    <a:solidFill>
                      <a:schemeClr val="bg1"/>
                    </a:solidFill>
                    <a:latin typeface="Lato "/>
                    <a:ea typeface="Lato Black" panose="020F0502020204030203" pitchFamily="34" charset="0"/>
                    <a:cs typeface="Lato Black" panose="020F0502020204030203" pitchFamily="34" charset="0"/>
                  </a:rPr>
                  <a:t>nonummy</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nibh</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euismod</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tincidunt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ut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laoreet</a:t>
                </a:r>
                <a:r>
                  <a:rPr lang="en-US" sz="1100" dirty="0">
                    <a:solidFill>
                      <a:schemeClr val="bg1"/>
                    </a:solidFill>
                    <a:latin typeface="Lato "/>
                    <a:ea typeface="Lato Black" panose="020F0502020204030203" pitchFamily="34" charset="0"/>
                    <a:cs typeface="Lato Black" panose="020F0502020204030203" pitchFamily="34" charset="0"/>
                  </a:rPr>
                  <a:t> dolore magna </a:t>
                </a:r>
                <a:r>
                  <a:rPr lang="en-US" sz="1100" dirty="0" err="1">
                    <a:solidFill>
                      <a:schemeClr val="bg1"/>
                    </a:solidFill>
                    <a:latin typeface="Lato "/>
                    <a:ea typeface="Lato Black" panose="020F0502020204030203" pitchFamily="34" charset="0"/>
                    <a:cs typeface="Lato Black" panose="020F0502020204030203" pitchFamily="34" charset="0"/>
                  </a:rPr>
                  <a:t>aliquam</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erat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volutpat</a:t>
                </a:r>
                <a:r>
                  <a:rPr lang="en-US" sz="1100" dirty="0">
                    <a:solidFill>
                      <a:schemeClr val="bg1"/>
                    </a:solidFill>
                    <a:latin typeface="Lato "/>
                    <a:ea typeface="Lato Black" panose="020F0502020204030203" pitchFamily="34" charset="0"/>
                    <a:cs typeface="Lato Black" panose="020F0502020204030203" pitchFamily="34" charset="0"/>
                  </a:rPr>
                  <a:t>. Ut </a:t>
                </a:r>
                <a:r>
                  <a:rPr lang="en-US" sz="1100" dirty="0" err="1">
                    <a:solidFill>
                      <a:schemeClr val="bg1"/>
                    </a:solidFill>
                    <a:latin typeface="Lato "/>
                    <a:ea typeface="Lato Black" panose="020F0502020204030203" pitchFamily="34" charset="0"/>
                    <a:cs typeface="Lato Black" panose="020F0502020204030203" pitchFamily="34" charset="0"/>
                  </a:rPr>
                  <a:t>wisi</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enim</a:t>
                </a:r>
                <a:r>
                  <a:rPr lang="en-US" sz="1100" dirty="0">
                    <a:solidFill>
                      <a:schemeClr val="bg1"/>
                    </a:solidFill>
                    <a:latin typeface="Lato "/>
                    <a:ea typeface="Lato Black" panose="020F0502020204030203" pitchFamily="34" charset="0"/>
                    <a:cs typeface="Lato Black" panose="020F0502020204030203" pitchFamily="34" charset="0"/>
                  </a:rPr>
                  <a:t> ad minim </a:t>
                </a:r>
                <a:r>
                  <a:rPr lang="en-US" sz="1100" dirty="0" err="1">
                    <a:solidFill>
                      <a:schemeClr val="bg1"/>
                    </a:solidFill>
                    <a:latin typeface="Lato "/>
                    <a:ea typeface="Lato Black" panose="020F0502020204030203" pitchFamily="34" charset="0"/>
                    <a:cs typeface="Lato Black" panose="020F0502020204030203" pitchFamily="34" charset="0"/>
                  </a:rPr>
                  <a:t>veniam</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quis</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nostrud</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exerci</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tation</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ullamcorper</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suscipit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lobortis</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nisl</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ut</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aliquip</a:t>
                </a:r>
                <a:r>
                  <a:rPr lang="en-US" sz="1100" dirty="0">
                    <a:solidFill>
                      <a:schemeClr val="bg1"/>
                    </a:solidFill>
                    <a:latin typeface="Lato "/>
                    <a:ea typeface="Lato Black" panose="020F0502020204030203" pitchFamily="34" charset="0"/>
                    <a:cs typeface="Lato Black" panose="020F0502020204030203" pitchFamily="34" charset="0"/>
                  </a:rPr>
                  <a:t> ex </a:t>
                </a:r>
                <a:r>
                  <a:rPr lang="en-US" sz="1100" dirty="0" err="1">
                    <a:solidFill>
                      <a:schemeClr val="bg1"/>
                    </a:solidFill>
                    <a:latin typeface="Lato "/>
                    <a:ea typeface="Lato Black" panose="020F0502020204030203" pitchFamily="34" charset="0"/>
                    <a:cs typeface="Lato Black" panose="020F0502020204030203" pitchFamily="34" charset="0"/>
                  </a:rPr>
                  <a:t>ea</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commodo</a:t>
                </a:r>
                <a:r>
                  <a:rPr lang="en-US" sz="1100" dirty="0">
                    <a:solidFill>
                      <a:schemeClr val="bg1"/>
                    </a:solidFill>
                    <a:latin typeface="Lato "/>
                    <a:ea typeface="Lato Black" panose="020F0502020204030203" pitchFamily="34" charset="0"/>
                    <a:cs typeface="Lato Black" panose="020F0502020204030203" pitchFamily="34" charset="0"/>
                  </a:rPr>
                  <a:t> </a:t>
                </a:r>
                <a:r>
                  <a:rPr lang="en-US" sz="1100" dirty="0" err="1">
                    <a:solidFill>
                      <a:schemeClr val="bg1"/>
                    </a:solidFill>
                    <a:latin typeface="Lato "/>
                    <a:ea typeface="Lato Black" panose="020F0502020204030203" pitchFamily="34" charset="0"/>
                    <a:cs typeface="Lato Black" panose="020F0502020204030203" pitchFamily="34" charset="0"/>
                  </a:rPr>
                  <a:t>consequat</a:t>
                </a:r>
                <a:r>
                  <a:rPr lang="en-US" sz="1100" dirty="0">
                    <a:solidFill>
                      <a:schemeClr val="bg1"/>
                    </a:solidFill>
                    <a:latin typeface="Lato "/>
                    <a:ea typeface="Lato Black" panose="020F0502020204030203" pitchFamily="34" charset="0"/>
                    <a:cs typeface="Lato Black" panose="020F0502020204030203" pitchFamily="34" charset="0"/>
                  </a:rPr>
                  <a:t>. </a:t>
                </a:r>
              </a:p>
            </p:txBody>
          </p:sp>
          <p:sp>
            <p:nvSpPr>
              <p:cNvPr id="39" name="Rectangle 38">
                <a:extLst>
                  <a:ext uri="{FF2B5EF4-FFF2-40B4-BE49-F238E27FC236}">
                    <a16:creationId xmlns:a16="http://schemas.microsoft.com/office/drawing/2014/main" id="{DBC7F331-D283-477C-8376-8970592A0A22}"/>
                  </a:ext>
                </a:extLst>
              </p:cNvPr>
              <p:cNvSpPr/>
              <p:nvPr/>
            </p:nvSpPr>
            <p:spPr>
              <a:xfrm>
                <a:off x="4373695" y="5320728"/>
                <a:ext cx="1745991" cy="369332"/>
              </a:xfrm>
              <a:prstGeom prst="rect">
                <a:avLst/>
              </a:prstGeom>
            </p:spPr>
            <p:txBody>
              <a:bodyPr wrap="none">
                <a:spAutoFit/>
              </a:bodyPr>
              <a:lstStyle/>
              <a:p>
                <a:pPr algn="r"/>
                <a:r>
                  <a:rPr lang="en-ID" dirty="0">
                    <a:solidFill>
                      <a:schemeClr val="bg1"/>
                    </a:solidFill>
                    <a:latin typeface="Lato "/>
                    <a:ea typeface="Lato Black" panose="020F0502020204030203" pitchFamily="34" charset="0"/>
                    <a:cs typeface="Lato Black" panose="020F0502020204030203" pitchFamily="34" charset="0"/>
                  </a:rPr>
                  <a:t>Your Title Here</a:t>
                </a:r>
              </a:p>
            </p:txBody>
          </p:sp>
        </p:grpSp>
      </p:grpSp>
    </p:spTree>
    <p:extLst>
      <p:ext uri="{BB962C8B-B14F-4D97-AF65-F5344CB8AC3E}">
        <p14:creationId xmlns:p14="http://schemas.microsoft.com/office/powerpoint/2010/main" val="3373435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01B192B-4B99-4ABD-B2AA-54E6B6462E69}"/>
              </a:ext>
            </a:extLst>
          </p:cNvPr>
          <p:cNvSpPr>
            <a:spLocks noGrp="1"/>
          </p:cNvSpPr>
          <p:nvPr>
            <p:ph type="pic" sz="quarter" idx="10"/>
          </p:nvPr>
        </p:nvSpPr>
        <p:spPr/>
      </p:sp>
      <p:grpSp>
        <p:nvGrpSpPr>
          <p:cNvPr id="6" name="Group 5">
            <a:extLst>
              <a:ext uri="{FF2B5EF4-FFF2-40B4-BE49-F238E27FC236}">
                <a16:creationId xmlns:a16="http://schemas.microsoft.com/office/drawing/2014/main" id="{2A6BC959-4B9E-434E-B5E8-FE5C2FCB22F6}"/>
              </a:ext>
            </a:extLst>
          </p:cNvPr>
          <p:cNvGrpSpPr/>
          <p:nvPr/>
        </p:nvGrpSpPr>
        <p:grpSpPr>
          <a:xfrm>
            <a:off x="8168640" y="3610458"/>
            <a:ext cx="4084320" cy="1507510"/>
            <a:chOff x="8168640" y="3610458"/>
            <a:chExt cx="4084320" cy="1507510"/>
          </a:xfrm>
        </p:grpSpPr>
        <p:sp>
          <p:nvSpPr>
            <p:cNvPr id="9" name="TextBox 8">
              <a:extLst>
                <a:ext uri="{FF2B5EF4-FFF2-40B4-BE49-F238E27FC236}">
                  <a16:creationId xmlns:a16="http://schemas.microsoft.com/office/drawing/2014/main" id="{ECC22644-053E-499C-AB9B-34F3E348CB0D}"/>
                </a:ext>
              </a:extLst>
            </p:cNvPr>
            <p:cNvSpPr txBox="1"/>
            <p:nvPr/>
          </p:nvSpPr>
          <p:spPr>
            <a:xfrm>
              <a:off x="8168640" y="3610458"/>
              <a:ext cx="4084320" cy="1446550"/>
            </a:xfrm>
            <a:prstGeom prst="rect">
              <a:avLst/>
            </a:prstGeom>
            <a:noFill/>
          </p:spPr>
          <p:txBody>
            <a:bodyPr wrap="square" rtlCol="0">
              <a:spAutoFit/>
            </a:bodyPr>
            <a:lstStyle/>
            <a:p>
              <a:r>
                <a:rPr lang="en-ID" sz="8800" dirty="0" err="1">
                  <a:solidFill>
                    <a:schemeClr val="accent1"/>
                  </a:solidFill>
                  <a:latin typeface="Lobster 1.3" panose="02000506000000020003" pitchFamily="50" charset="0"/>
                  <a:ea typeface="Lato" panose="020F0502020204030203" pitchFamily="34" charset="0"/>
                  <a:cs typeface="Lato" panose="020F0502020204030203" pitchFamily="34" charset="0"/>
                </a:rPr>
                <a:t>G</a:t>
              </a:r>
              <a:r>
                <a:rPr lang="en-ID" sz="8000" dirty="0" err="1">
                  <a:solidFill>
                    <a:schemeClr val="accent1"/>
                  </a:solidFill>
                  <a:latin typeface="Lobster 1.3" panose="02000506000000020003" pitchFamily="50" charset="0"/>
                  <a:ea typeface="Lato" panose="020F0502020204030203" pitchFamily="34" charset="0"/>
                  <a:cs typeface="Lato" panose="020F0502020204030203" pitchFamily="34" charset="0"/>
                </a:rPr>
                <a:t>racius</a:t>
              </a:r>
              <a:endParaRPr lang="en-ID" sz="8000" dirty="0">
                <a:solidFill>
                  <a:schemeClr val="accent1"/>
                </a:solidFill>
                <a:latin typeface="Lobster 1.3" panose="02000506000000020003" pitchFamily="50" charset="0"/>
                <a:ea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F76A6337-AEA2-4AF2-AB54-0307ADC62B2A}"/>
                </a:ext>
              </a:extLst>
            </p:cNvPr>
            <p:cNvSpPr txBox="1"/>
            <p:nvPr/>
          </p:nvSpPr>
          <p:spPr>
            <a:xfrm>
              <a:off x="8748565" y="4748636"/>
              <a:ext cx="3443435" cy="369332"/>
            </a:xfrm>
            <a:prstGeom prst="rect">
              <a:avLst/>
            </a:prstGeom>
            <a:noFill/>
          </p:spPr>
          <p:txBody>
            <a:bodyPr wrap="square" rtlCol="0">
              <a:spAutoFit/>
            </a:bodyPr>
            <a:lstStyle/>
            <a:p>
              <a:r>
                <a:rPr lang="en-ID" spc="300" dirty="0">
                  <a:solidFill>
                    <a:schemeClr val="accent1"/>
                  </a:solidFill>
                  <a:latin typeface="Lato Light" panose="020F0502020204030203" pitchFamily="34" charset="0"/>
                  <a:ea typeface="Lato Light" panose="020F0502020204030203" pitchFamily="34" charset="0"/>
                  <a:cs typeface="Lato Light" panose="020F0502020204030203" pitchFamily="34" charset="0"/>
                </a:rPr>
                <a:t>Minimalist Modern</a:t>
              </a:r>
            </a:p>
          </p:txBody>
        </p:sp>
      </p:grpSp>
    </p:spTree>
    <p:extLst>
      <p:ext uri="{BB962C8B-B14F-4D97-AF65-F5344CB8AC3E}">
        <p14:creationId xmlns:p14="http://schemas.microsoft.com/office/powerpoint/2010/main" val="4248266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ABBFA9-2B01-48F7-B7A9-B27ED5C371D2}"/>
              </a:ext>
            </a:extLst>
          </p:cNvPr>
          <p:cNvSpPr/>
          <p:nvPr/>
        </p:nvSpPr>
        <p:spPr>
          <a:xfrm>
            <a:off x="5065486" y="4336844"/>
            <a:ext cx="7126514" cy="14289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6" name="Rectangle 5">
            <a:extLst>
              <a:ext uri="{FF2B5EF4-FFF2-40B4-BE49-F238E27FC236}">
                <a16:creationId xmlns:a16="http://schemas.microsoft.com/office/drawing/2014/main" id="{34F84271-62F3-4E20-9FF8-B298A1827528}"/>
              </a:ext>
            </a:extLst>
          </p:cNvPr>
          <p:cNvSpPr/>
          <p:nvPr/>
        </p:nvSpPr>
        <p:spPr>
          <a:xfrm>
            <a:off x="6683298" y="2908267"/>
            <a:ext cx="4139266" cy="938719"/>
          </a:xfrm>
          <a:prstGeom prst="rect">
            <a:avLst/>
          </a:prstGeom>
        </p:spPr>
        <p:txBody>
          <a:bodyPr wrap="square">
            <a:spAutoFit/>
          </a:bodyPr>
          <a:lstStyle/>
          <a:p>
            <a:pPr algn="just"/>
            <a:r>
              <a:rPr lang="tr-TR" sz="1100" dirty="0">
                <a:latin typeface="Lato" panose="020F0502020204030203" pitchFamily="34" charset="0"/>
                <a:ea typeface="Lato" panose="020F0502020204030203" pitchFamily="34" charset="0"/>
                <a:cs typeface="Lato" panose="020F0502020204030203" pitchFamily="34" charset="0"/>
              </a:rPr>
              <a:t>Lorem ipsum dolor sit amet, consectetur adipiscing elit. Maecenas at mauris congue, finibus eros at, semper justo. Sed in lacinia justo. In avere eraconvallis venenatis mattis. Phasellus eleifend, era neque sed efficitur viverra, enim neque luctus avere arcu, vel volutpat nibh diam eget mi. venenatis mattis. </a:t>
            </a:r>
          </a:p>
        </p:txBody>
      </p:sp>
      <p:sp>
        <p:nvSpPr>
          <p:cNvPr id="7" name="Rectangle 6">
            <a:extLst>
              <a:ext uri="{FF2B5EF4-FFF2-40B4-BE49-F238E27FC236}">
                <a16:creationId xmlns:a16="http://schemas.microsoft.com/office/drawing/2014/main" id="{F994A1A8-C97B-44EC-ABF9-127E349A557B}"/>
              </a:ext>
            </a:extLst>
          </p:cNvPr>
          <p:cNvSpPr/>
          <p:nvPr/>
        </p:nvSpPr>
        <p:spPr>
          <a:xfrm>
            <a:off x="6683298" y="1463009"/>
            <a:ext cx="3792037" cy="1200329"/>
          </a:xfrm>
          <a:prstGeom prst="rect">
            <a:avLst/>
          </a:prstGeom>
        </p:spPr>
        <p:txBody>
          <a:bodyPr wrap="square">
            <a:spAutoFit/>
          </a:bodyPr>
          <a:lstStyle/>
          <a:p>
            <a:r>
              <a:rPr lang="en-ID" sz="3600" dirty="0">
                <a:latin typeface="Lato Black" panose="020F0502020204030203" pitchFamily="34" charset="0"/>
                <a:ea typeface="Lato Black" panose="020F0502020204030203" pitchFamily="34" charset="0"/>
                <a:cs typeface="Lato Black" panose="020F0502020204030203" pitchFamily="34" charset="0"/>
              </a:rPr>
              <a:t>Creative And </a:t>
            </a:r>
          </a:p>
          <a:p>
            <a:r>
              <a:rPr lang="en-ID" sz="3600" dirty="0">
                <a:latin typeface="Lato Black" panose="020F0502020204030203" pitchFamily="34" charset="0"/>
                <a:ea typeface="Lato Black" panose="020F0502020204030203" pitchFamily="34" charset="0"/>
                <a:cs typeface="Lato Black" panose="020F0502020204030203" pitchFamily="34" charset="0"/>
              </a:rPr>
              <a:t>Simple Title Here</a:t>
            </a:r>
          </a:p>
        </p:txBody>
      </p:sp>
      <p:sp>
        <p:nvSpPr>
          <p:cNvPr id="8" name="Rectangle 7">
            <a:extLst>
              <a:ext uri="{FF2B5EF4-FFF2-40B4-BE49-F238E27FC236}">
                <a16:creationId xmlns:a16="http://schemas.microsoft.com/office/drawing/2014/main" id="{9A0392FF-B757-447F-ADA6-D91AF5FF5A4B}"/>
              </a:ext>
            </a:extLst>
          </p:cNvPr>
          <p:cNvSpPr/>
          <p:nvPr/>
        </p:nvSpPr>
        <p:spPr>
          <a:xfrm>
            <a:off x="6559110" y="4666601"/>
            <a:ext cx="5213790" cy="769441"/>
          </a:xfrm>
          <a:prstGeom prst="rect">
            <a:avLst/>
          </a:prstGeom>
        </p:spPr>
        <p:txBody>
          <a:bodyPr wrap="square">
            <a:spAutoFit/>
          </a:bodyPr>
          <a:lstStyle/>
          <a:p>
            <a:pPr algn="just"/>
            <a:r>
              <a:rPr lang="tr-TR" sz="1100" dirty="0">
                <a:solidFill>
                  <a:schemeClr val="bg1"/>
                </a:solidFill>
                <a:latin typeface="Lato" panose="020F0502020204030203" pitchFamily="34" charset="0"/>
                <a:ea typeface="Lato" panose="020F0502020204030203" pitchFamily="34" charset="0"/>
                <a:cs typeface="Lato" panose="020F0502020204030203" pitchFamily="34" charset="0"/>
              </a:rPr>
              <a:t>Lorem ipsum dolor sit amet, consectetur adipiscing elit. Maecenas at mauris congue, finibus eros at, semper justo. Sed in lacinia justo. In avere eraconvallis venenatis mattis. Phasellus eleifend, era neque sed efficitur viverra, enim neque luctus avere arcu, vel volutpat nibh diam eget mi. venenatis mattis. </a:t>
            </a:r>
          </a:p>
        </p:txBody>
      </p:sp>
      <p:sp>
        <p:nvSpPr>
          <p:cNvPr id="3" name="Picture Placeholder 2">
            <a:extLst>
              <a:ext uri="{FF2B5EF4-FFF2-40B4-BE49-F238E27FC236}">
                <a16:creationId xmlns:a16="http://schemas.microsoft.com/office/drawing/2014/main" id="{9F0ADFCA-B816-48C5-9D24-B0244D9A9B48}"/>
              </a:ext>
            </a:extLst>
          </p:cNvPr>
          <p:cNvSpPr>
            <a:spLocks noGrp="1"/>
          </p:cNvSpPr>
          <p:nvPr>
            <p:ph type="pic" sz="quarter" idx="10"/>
          </p:nvPr>
        </p:nvSpPr>
        <p:spPr/>
      </p:sp>
    </p:spTree>
    <p:extLst>
      <p:ext uri="{BB962C8B-B14F-4D97-AF65-F5344CB8AC3E}">
        <p14:creationId xmlns:p14="http://schemas.microsoft.com/office/powerpoint/2010/main" val="2286225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DF1855D-E1BA-424B-A89F-0515C6B4655F}"/>
              </a:ext>
            </a:extLst>
          </p:cNvPr>
          <p:cNvSpPr/>
          <p:nvPr/>
        </p:nvSpPr>
        <p:spPr>
          <a:xfrm>
            <a:off x="6996036" y="5085822"/>
            <a:ext cx="4015198" cy="938719"/>
          </a:xfrm>
          <a:prstGeom prst="rect">
            <a:avLst/>
          </a:prstGeom>
        </p:spPr>
        <p:txBody>
          <a:bodyPr wrap="square">
            <a:spAutoFit/>
          </a:bodyPr>
          <a:lstStyle/>
          <a:p>
            <a:pPr algn="just"/>
            <a:r>
              <a:rPr lang="en-US" sz="1100" dirty="0">
                <a:latin typeface="Lato "/>
                <a:ea typeface="Lato Black" panose="020F0502020204030203" pitchFamily="34" charset="0"/>
                <a:cs typeface="Lato Black" panose="020F0502020204030203" pitchFamily="34" charset="0"/>
              </a:rPr>
              <a:t>Lorem ipsum dolor sit </a:t>
            </a:r>
            <a:r>
              <a:rPr lang="en-US" sz="1100" dirty="0" err="1">
                <a:latin typeface="Lato "/>
                <a:ea typeface="Lato Black" panose="020F0502020204030203" pitchFamily="34" charset="0"/>
                <a:cs typeface="Lato Black" panose="020F0502020204030203" pitchFamily="34" charset="0"/>
              </a:rPr>
              <a:t>amet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consectetuer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adipiscing</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elit</a:t>
            </a:r>
            <a:r>
              <a:rPr lang="en-US" sz="1100" dirty="0">
                <a:latin typeface="Lato "/>
                <a:ea typeface="Lato Black" panose="020F0502020204030203" pitchFamily="34" charset="0"/>
                <a:cs typeface="Lato Black" panose="020F0502020204030203" pitchFamily="34" charset="0"/>
              </a:rPr>
              <a:t>, sed diam </a:t>
            </a:r>
            <a:r>
              <a:rPr lang="en-US" sz="1100" dirty="0" err="1">
                <a:latin typeface="Lato "/>
                <a:ea typeface="Lato Black" panose="020F0502020204030203" pitchFamily="34" charset="0"/>
                <a:cs typeface="Lato Black" panose="020F0502020204030203" pitchFamily="34" charset="0"/>
              </a:rPr>
              <a:t>nonummy</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nibh</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euismod</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tincidunt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laoreet</a:t>
            </a:r>
            <a:r>
              <a:rPr lang="en-US" sz="1100" dirty="0">
                <a:latin typeface="Lato "/>
                <a:ea typeface="Lato Black" panose="020F0502020204030203" pitchFamily="34" charset="0"/>
                <a:cs typeface="Lato Black" panose="020F0502020204030203" pitchFamily="34" charset="0"/>
              </a:rPr>
              <a:t> dolore magna </a:t>
            </a:r>
            <a:r>
              <a:rPr lang="en-US" sz="1100" dirty="0" err="1">
                <a:latin typeface="Lato "/>
                <a:ea typeface="Lato Black" panose="020F0502020204030203" pitchFamily="34" charset="0"/>
                <a:cs typeface="Lato Black" panose="020F0502020204030203" pitchFamily="34" charset="0"/>
              </a:rPr>
              <a:t>aliquam</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erat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volutpat</a:t>
            </a:r>
            <a:r>
              <a:rPr lang="en-US" sz="1100" dirty="0">
                <a:latin typeface="Lato "/>
                <a:ea typeface="Lato Black" panose="020F0502020204030203" pitchFamily="34" charset="0"/>
                <a:cs typeface="Lato Black" panose="020F0502020204030203" pitchFamily="34" charset="0"/>
              </a:rPr>
              <a:t>. Ut </a:t>
            </a:r>
            <a:r>
              <a:rPr lang="en-US" sz="1100" dirty="0" err="1">
                <a:latin typeface="Lato "/>
                <a:ea typeface="Lato Black" panose="020F0502020204030203" pitchFamily="34" charset="0"/>
                <a:cs typeface="Lato Black" panose="020F0502020204030203" pitchFamily="34" charset="0"/>
              </a:rPr>
              <a:t>wisi</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enim</a:t>
            </a:r>
            <a:r>
              <a:rPr lang="en-US" sz="1100" dirty="0">
                <a:latin typeface="Lato "/>
                <a:ea typeface="Lato Black" panose="020F0502020204030203" pitchFamily="34" charset="0"/>
                <a:cs typeface="Lato Black" panose="020F0502020204030203" pitchFamily="34" charset="0"/>
              </a:rPr>
              <a:t> ad minim </a:t>
            </a:r>
            <a:r>
              <a:rPr lang="en-US" sz="1100" dirty="0" err="1">
                <a:latin typeface="Lato "/>
                <a:ea typeface="Lato Black" panose="020F0502020204030203" pitchFamily="34" charset="0"/>
                <a:cs typeface="Lato Black" panose="020F0502020204030203" pitchFamily="34" charset="0"/>
              </a:rPr>
              <a:t>veniam</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quis</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nostrud</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exerci</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tation</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ullamcorper</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suscipit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lobortis</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nisl</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ut</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aliquip</a:t>
            </a:r>
            <a:r>
              <a:rPr lang="en-US" sz="1100" dirty="0">
                <a:latin typeface="Lato "/>
                <a:ea typeface="Lato Black" panose="020F0502020204030203" pitchFamily="34" charset="0"/>
                <a:cs typeface="Lato Black" panose="020F0502020204030203" pitchFamily="34" charset="0"/>
              </a:rPr>
              <a:t> ex </a:t>
            </a:r>
            <a:r>
              <a:rPr lang="en-US" sz="1100" dirty="0" err="1">
                <a:latin typeface="Lato "/>
                <a:ea typeface="Lato Black" panose="020F0502020204030203" pitchFamily="34" charset="0"/>
                <a:cs typeface="Lato Black" panose="020F0502020204030203" pitchFamily="34" charset="0"/>
              </a:rPr>
              <a:t>ea</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commodo</a:t>
            </a:r>
            <a:r>
              <a:rPr lang="en-US" sz="1100" dirty="0">
                <a:latin typeface="Lato "/>
                <a:ea typeface="Lato Black" panose="020F0502020204030203" pitchFamily="34" charset="0"/>
                <a:cs typeface="Lato Black" panose="020F0502020204030203" pitchFamily="34" charset="0"/>
              </a:rPr>
              <a:t> </a:t>
            </a:r>
            <a:r>
              <a:rPr lang="en-US" sz="1100" dirty="0" err="1">
                <a:latin typeface="Lato "/>
                <a:ea typeface="Lato Black" panose="020F0502020204030203" pitchFamily="34" charset="0"/>
                <a:cs typeface="Lato Black" panose="020F0502020204030203" pitchFamily="34" charset="0"/>
              </a:rPr>
              <a:t>consequat</a:t>
            </a:r>
            <a:r>
              <a:rPr lang="en-US" sz="1100" dirty="0">
                <a:latin typeface="Lato "/>
                <a:ea typeface="Lato Black" panose="020F0502020204030203" pitchFamily="34" charset="0"/>
                <a:cs typeface="Lato Black" panose="020F0502020204030203" pitchFamily="34" charset="0"/>
              </a:rPr>
              <a:t>. </a:t>
            </a:r>
          </a:p>
        </p:txBody>
      </p:sp>
      <p:grpSp>
        <p:nvGrpSpPr>
          <p:cNvPr id="30" name="Group 29">
            <a:extLst>
              <a:ext uri="{FF2B5EF4-FFF2-40B4-BE49-F238E27FC236}">
                <a16:creationId xmlns:a16="http://schemas.microsoft.com/office/drawing/2014/main" id="{C7D09CA4-D3AF-406D-A686-4AFA3C948DBF}"/>
              </a:ext>
            </a:extLst>
          </p:cNvPr>
          <p:cNvGrpSpPr/>
          <p:nvPr/>
        </p:nvGrpSpPr>
        <p:grpSpPr>
          <a:xfrm>
            <a:off x="8501166" y="3240262"/>
            <a:ext cx="1178559" cy="1179436"/>
            <a:chOff x="4649812" y="3440065"/>
            <a:chExt cx="1013644" cy="1013644"/>
          </a:xfrm>
        </p:grpSpPr>
        <p:sp>
          <p:nvSpPr>
            <p:cNvPr id="31" name="Oval 30">
              <a:extLst>
                <a:ext uri="{FF2B5EF4-FFF2-40B4-BE49-F238E27FC236}">
                  <a16:creationId xmlns:a16="http://schemas.microsoft.com/office/drawing/2014/main" id="{46C2546F-8965-464A-9838-DCF6BDAAC344}"/>
                </a:ext>
              </a:extLst>
            </p:cNvPr>
            <p:cNvSpPr/>
            <p:nvPr/>
          </p:nvSpPr>
          <p:spPr>
            <a:xfrm>
              <a:off x="4649812" y="3440065"/>
              <a:ext cx="1013644" cy="10136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32" name="Pie 10">
              <a:extLst>
                <a:ext uri="{FF2B5EF4-FFF2-40B4-BE49-F238E27FC236}">
                  <a16:creationId xmlns:a16="http://schemas.microsoft.com/office/drawing/2014/main" id="{CE1E52C7-B7A0-4083-953F-9C4FE9D68DCB}"/>
                </a:ext>
              </a:extLst>
            </p:cNvPr>
            <p:cNvSpPr/>
            <p:nvPr/>
          </p:nvSpPr>
          <p:spPr>
            <a:xfrm flipH="1">
              <a:off x="4649812" y="3440065"/>
              <a:ext cx="1013644" cy="1013644"/>
            </a:xfrm>
            <a:prstGeom prst="pie">
              <a:avLst>
                <a:gd name="adj1" fmla="val 3429801"/>
                <a:gd name="adj2" fmla="val 162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34" name="Oval 33">
              <a:extLst>
                <a:ext uri="{FF2B5EF4-FFF2-40B4-BE49-F238E27FC236}">
                  <a16:creationId xmlns:a16="http://schemas.microsoft.com/office/drawing/2014/main" id="{2151040A-CDB4-47A8-940D-8D5A6B659FF4}"/>
                </a:ext>
              </a:extLst>
            </p:cNvPr>
            <p:cNvSpPr/>
            <p:nvPr/>
          </p:nvSpPr>
          <p:spPr>
            <a:xfrm>
              <a:off x="4730680" y="3520933"/>
              <a:ext cx="851908" cy="85190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grpSp>
      <p:sp>
        <p:nvSpPr>
          <p:cNvPr id="36" name="TextBox 35">
            <a:extLst>
              <a:ext uri="{FF2B5EF4-FFF2-40B4-BE49-F238E27FC236}">
                <a16:creationId xmlns:a16="http://schemas.microsoft.com/office/drawing/2014/main" id="{B9CCA548-89DA-49E4-95EB-64759DF72B71}"/>
              </a:ext>
            </a:extLst>
          </p:cNvPr>
          <p:cNvSpPr txBox="1"/>
          <p:nvPr/>
        </p:nvSpPr>
        <p:spPr>
          <a:xfrm>
            <a:off x="8825311" y="3732370"/>
            <a:ext cx="530269" cy="243656"/>
          </a:xfrm>
          <a:prstGeom prst="rect">
            <a:avLst/>
          </a:prstGeom>
          <a:noFill/>
        </p:spPr>
        <p:txBody>
          <a:bodyPr wrap="square" lIns="0" tIns="0" rIns="0" bIns="0" rtlCol="0">
            <a:spAutoFit/>
          </a:bodyPr>
          <a:lstStyle/>
          <a:p>
            <a:pPr algn="ctr">
              <a:lnSpc>
                <a:spcPts val="1867"/>
              </a:lnSpc>
              <a:spcAft>
                <a:spcPts val="1600"/>
              </a:spcAft>
            </a:pPr>
            <a:r>
              <a:rPr lang="en-ID" b="1" dirty="0">
                <a:latin typeface="Lato" panose="020F0502020204030203" pitchFamily="34" charset="0"/>
                <a:ea typeface="Lato" panose="020F0502020204030203" pitchFamily="34" charset="0"/>
                <a:cs typeface="Lato" panose="020F0502020204030203" pitchFamily="34" charset="0"/>
              </a:rPr>
              <a:t>70</a:t>
            </a:r>
            <a:r>
              <a:rPr lang="en-US" b="1" dirty="0">
                <a:latin typeface="Lato" panose="020F0502020204030203" pitchFamily="34" charset="0"/>
                <a:ea typeface="Lato" panose="020F0502020204030203" pitchFamily="34" charset="0"/>
                <a:cs typeface="Lato" panose="020F0502020204030203" pitchFamily="34" charset="0"/>
              </a:rPr>
              <a:t> %</a:t>
            </a:r>
          </a:p>
        </p:txBody>
      </p:sp>
      <p:grpSp>
        <p:nvGrpSpPr>
          <p:cNvPr id="37" name="Group 36">
            <a:extLst>
              <a:ext uri="{FF2B5EF4-FFF2-40B4-BE49-F238E27FC236}">
                <a16:creationId xmlns:a16="http://schemas.microsoft.com/office/drawing/2014/main" id="{7782BF00-92A8-4304-97A1-A86C6448632C}"/>
              </a:ext>
            </a:extLst>
          </p:cNvPr>
          <p:cNvGrpSpPr/>
          <p:nvPr/>
        </p:nvGrpSpPr>
        <p:grpSpPr>
          <a:xfrm>
            <a:off x="6878704" y="3237412"/>
            <a:ext cx="1178560" cy="1178560"/>
            <a:chOff x="4649812" y="3440065"/>
            <a:chExt cx="1013644" cy="1013644"/>
          </a:xfrm>
        </p:grpSpPr>
        <p:sp>
          <p:nvSpPr>
            <p:cNvPr id="38" name="Oval 37">
              <a:extLst>
                <a:ext uri="{FF2B5EF4-FFF2-40B4-BE49-F238E27FC236}">
                  <a16:creationId xmlns:a16="http://schemas.microsoft.com/office/drawing/2014/main" id="{0C95CB8C-D943-4E76-BC5D-7D343BDBE2D0}"/>
                </a:ext>
              </a:extLst>
            </p:cNvPr>
            <p:cNvSpPr/>
            <p:nvPr/>
          </p:nvSpPr>
          <p:spPr>
            <a:xfrm>
              <a:off x="4649812" y="3440065"/>
              <a:ext cx="1013644" cy="10136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39" name="Pie 14">
              <a:extLst>
                <a:ext uri="{FF2B5EF4-FFF2-40B4-BE49-F238E27FC236}">
                  <a16:creationId xmlns:a16="http://schemas.microsoft.com/office/drawing/2014/main" id="{ECC95067-2DFF-487B-9327-0AFCA0A4D1D6}"/>
                </a:ext>
              </a:extLst>
            </p:cNvPr>
            <p:cNvSpPr/>
            <p:nvPr/>
          </p:nvSpPr>
          <p:spPr>
            <a:xfrm flipH="1">
              <a:off x="4649812" y="3440065"/>
              <a:ext cx="1013644" cy="1013644"/>
            </a:xfrm>
            <a:prstGeom prst="pie">
              <a:avLst>
                <a:gd name="adj1" fmla="val 8092163"/>
                <a:gd name="adj2" fmla="val 162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40" name="Oval 39">
              <a:extLst>
                <a:ext uri="{FF2B5EF4-FFF2-40B4-BE49-F238E27FC236}">
                  <a16:creationId xmlns:a16="http://schemas.microsoft.com/office/drawing/2014/main" id="{F4372124-E8B5-48A8-9436-C0D420A1545A}"/>
                </a:ext>
              </a:extLst>
            </p:cNvPr>
            <p:cNvSpPr/>
            <p:nvPr/>
          </p:nvSpPr>
          <p:spPr>
            <a:xfrm>
              <a:off x="4730680" y="3520933"/>
              <a:ext cx="851908" cy="85190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grpSp>
      <p:sp>
        <p:nvSpPr>
          <p:cNvPr id="42" name="TextBox 41">
            <a:extLst>
              <a:ext uri="{FF2B5EF4-FFF2-40B4-BE49-F238E27FC236}">
                <a16:creationId xmlns:a16="http://schemas.microsoft.com/office/drawing/2014/main" id="{DDFA3026-8624-49F7-AD21-2D14686626D9}"/>
              </a:ext>
            </a:extLst>
          </p:cNvPr>
          <p:cNvSpPr txBox="1"/>
          <p:nvPr/>
        </p:nvSpPr>
        <p:spPr>
          <a:xfrm>
            <a:off x="7181100" y="3731442"/>
            <a:ext cx="552768" cy="243656"/>
          </a:xfrm>
          <a:prstGeom prst="rect">
            <a:avLst/>
          </a:prstGeom>
          <a:noFill/>
        </p:spPr>
        <p:txBody>
          <a:bodyPr wrap="square" lIns="0" tIns="0" rIns="0" bIns="0" rtlCol="0">
            <a:spAutoFit/>
          </a:bodyPr>
          <a:lstStyle/>
          <a:p>
            <a:pPr algn="ctr">
              <a:lnSpc>
                <a:spcPts val="1867"/>
              </a:lnSpc>
              <a:spcAft>
                <a:spcPts val="1600"/>
              </a:spcAft>
            </a:pPr>
            <a:r>
              <a:rPr lang="id-ID" b="1" dirty="0">
                <a:latin typeface="Lato" panose="020F0502020204030203" pitchFamily="34" charset="0"/>
                <a:ea typeface="Lato" panose="020F0502020204030203" pitchFamily="34" charset="0"/>
                <a:cs typeface="Lato" panose="020F0502020204030203" pitchFamily="34" charset="0"/>
              </a:rPr>
              <a:t>4</a:t>
            </a:r>
            <a:r>
              <a:rPr lang="en-ID" b="1" dirty="0">
                <a:latin typeface="Lato" panose="020F0502020204030203" pitchFamily="34" charset="0"/>
                <a:ea typeface="Lato" panose="020F0502020204030203" pitchFamily="34" charset="0"/>
                <a:cs typeface="Lato" panose="020F0502020204030203" pitchFamily="34" charset="0"/>
              </a:rPr>
              <a:t>5</a:t>
            </a:r>
            <a:r>
              <a:rPr lang="en-US" b="1" dirty="0">
                <a:latin typeface="Lato" panose="020F0502020204030203" pitchFamily="34" charset="0"/>
                <a:ea typeface="Lato" panose="020F0502020204030203" pitchFamily="34" charset="0"/>
                <a:cs typeface="Lato" panose="020F0502020204030203" pitchFamily="34" charset="0"/>
              </a:rPr>
              <a:t> %</a:t>
            </a:r>
          </a:p>
        </p:txBody>
      </p:sp>
      <p:grpSp>
        <p:nvGrpSpPr>
          <p:cNvPr id="43" name="Group 42">
            <a:extLst>
              <a:ext uri="{FF2B5EF4-FFF2-40B4-BE49-F238E27FC236}">
                <a16:creationId xmlns:a16="http://schemas.microsoft.com/office/drawing/2014/main" id="{94209D4B-4AB3-42ED-AD12-0E0EFC446E4F}"/>
              </a:ext>
            </a:extLst>
          </p:cNvPr>
          <p:cNvGrpSpPr/>
          <p:nvPr/>
        </p:nvGrpSpPr>
        <p:grpSpPr>
          <a:xfrm>
            <a:off x="10123628" y="3263989"/>
            <a:ext cx="1178560" cy="1178561"/>
            <a:chOff x="4649813" y="3440065"/>
            <a:chExt cx="1013644" cy="1013645"/>
          </a:xfrm>
        </p:grpSpPr>
        <p:sp>
          <p:nvSpPr>
            <p:cNvPr id="44" name="Oval 43">
              <a:extLst>
                <a:ext uri="{FF2B5EF4-FFF2-40B4-BE49-F238E27FC236}">
                  <a16:creationId xmlns:a16="http://schemas.microsoft.com/office/drawing/2014/main" id="{C2DD0621-B5AA-4443-8123-96C72FFAE7F0}"/>
                </a:ext>
              </a:extLst>
            </p:cNvPr>
            <p:cNvSpPr/>
            <p:nvPr/>
          </p:nvSpPr>
          <p:spPr>
            <a:xfrm>
              <a:off x="4649813" y="3440066"/>
              <a:ext cx="1013644" cy="10136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45" name="Pie 14">
              <a:extLst>
                <a:ext uri="{FF2B5EF4-FFF2-40B4-BE49-F238E27FC236}">
                  <a16:creationId xmlns:a16="http://schemas.microsoft.com/office/drawing/2014/main" id="{B9802CBA-094D-42B5-96E9-F005493B30C4}"/>
                </a:ext>
              </a:extLst>
            </p:cNvPr>
            <p:cNvSpPr/>
            <p:nvPr/>
          </p:nvSpPr>
          <p:spPr>
            <a:xfrm flipH="1">
              <a:off x="4649813" y="3440065"/>
              <a:ext cx="1013644" cy="1013644"/>
            </a:xfrm>
            <a:prstGeom prst="pie">
              <a:avLst>
                <a:gd name="adj1" fmla="val 20676328"/>
                <a:gd name="adj2" fmla="val 162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46" name="Oval 45">
              <a:extLst>
                <a:ext uri="{FF2B5EF4-FFF2-40B4-BE49-F238E27FC236}">
                  <a16:creationId xmlns:a16="http://schemas.microsoft.com/office/drawing/2014/main" id="{0725FAE5-2B81-47A4-BCE3-1BCCBCB427B8}"/>
                </a:ext>
              </a:extLst>
            </p:cNvPr>
            <p:cNvSpPr/>
            <p:nvPr/>
          </p:nvSpPr>
          <p:spPr>
            <a:xfrm>
              <a:off x="4730681" y="3520933"/>
              <a:ext cx="851908" cy="85190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grpSp>
      <p:sp>
        <p:nvSpPr>
          <p:cNvPr id="47" name="TextBox 46">
            <a:extLst>
              <a:ext uri="{FF2B5EF4-FFF2-40B4-BE49-F238E27FC236}">
                <a16:creationId xmlns:a16="http://schemas.microsoft.com/office/drawing/2014/main" id="{6CD1D7B3-13E1-4088-8E5C-B3D0F347B0A6}"/>
              </a:ext>
            </a:extLst>
          </p:cNvPr>
          <p:cNvSpPr txBox="1"/>
          <p:nvPr/>
        </p:nvSpPr>
        <p:spPr>
          <a:xfrm>
            <a:off x="10426022" y="3758020"/>
            <a:ext cx="552768" cy="243656"/>
          </a:xfrm>
          <a:prstGeom prst="rect">
            <a:avLst/>
          </a:prstGeom>
          <a:noFill/>
        </p:spPr>
        <p:txBody>
          <a:bodyPr wrap="square" lIns="0" tIns="0" rIns="0" bIns="0" rtlCol="0">
            <a:spAutoFit/>
          </a:bodyPr>
          <a:lstStyle/>
          <a:p>
            <a:pPr algn="ctr">
              <a:lnSpc>
                <a:spcPts val="1867"/>
              </a:lnSpc>
              <a:spcAft>
                <a:spcPts val="1600"/>
              </a:spcAft>
            </a:pPr>
            <a:r>
              <a:rPr lang="en-ID" b="1" dirty="0">
                <a:latin typeface="Lato" panose="020F0502020204030203" pitchFamily="34" charset="0"/>
                <a:ea typeface="Lato" panose="020F0502020204030203" pitchFamily="34" charset="0"/>
                <a:cs typeface="Lato" panose="020F0502020204030203" pitchFamily="34" charset="0"/>
              </a:rPr>
              <a:t>85</a:t>
            </a:r>
            <a:r>
              <a:rPr lang="en-US" b="1" dirty="0">
                <a:latin typeface="Lato" panose="020F0502020204030203" pitchFamily="34" charset="0"/>
                <a:ea typeface="Lato" panose="020F0502020204030203" pitchFamily="34" charset="0"/>
                <a:cs typeface="Lato" panose="020F0502020204030203" pitchFamily="34" charset="0"/>
              </a:rPr>
              <a:t> %</a:t>
            </a:r>
          </a:p>
        </p:txBody>
      </p:sp>
      <p:sp>
        <p:nvSpPr>
          <p:cNvPr id="48" name="Rectangle 47">
            <a:extLst>
              <a:ext uri="{FF2B5EF4-FFF2-40B4-BE49-F238E27FC236}">
                <a16:creationId xmlns:a16="http://schemas.microsoft.com/office/drawing/2014/main" id="{33BC7B40-AEB3-4057-B693-93F8242C03FC}"/>
              </a:ext>
            </a:extLst>
          </p:cNvPr>
          <p:cNvSpPr/>
          <p:nvPr/>
        </p:nvSpPr>
        <p:spPr>
          <a:xfrm>
            <a:off x="6594988" y="4482588"/>
            <a:ext cx="1577676" cy="338554"/>
          </a:xfrm>
          <a:prstGeom prst="rect">
            <a:avLst/>
          </a:prstGeom>
        </p:spPr>
        <p:txBody>
          <a:bodyPr wrap="none">
            <a:spAutoFit/>
          </a:bodyPr>
          <a:lstStyle/>
          <a:p>
            <a:r>
              <a:rPr lang="en-ID" sz="1600" dirty="0">
                <a:latin typeface="Lato "/>
                <a:ea typeface="Lato Black" panose="020F0502020204030203" pitchFamily="34" charset="0"/>
                <a:cs typeface="Lato Black" panose="020F0502020204030203" pitchFamily="34" charset="0"/>
              </a:rPr>
              <a:t>Your Title Here</a:t>
            </a:r>
          </a:p>
        </p:txBody>
      </p:sp>
      <p:sp>
        <p:nvSpPr>
          <p:cNvPr id="49" name="Rectangle 48">
            <a:extLst>
              <a:ext uri="{FF2B5EF4-FFF2-40B4-BE49-F238E27FC236}">
                <a16:creationId xmlns:a16="http://schemas.microsoft.com/office/drawing/2014/main" id="{07B61A6C-24F0-41E7-9578-8B0DB3A8F084}"/>
              </a:ext>
            </a:extLst>
          </p:cNvPr>
          <p:cNvSpPr/>
          <p:nvPr/>
        </p:nvSpPr>
        <p:spPr>
          <a:xfrm>
            <a:off x="8301607" y="4482588"/>
            <a:ext cx="1577676" cy="338554"/>
          </a:xfrm>
          <a:prstGeom prst="rect">
            <a:avLst/>
          </a:prstGeom>
        </p:spPr>
        <p:txBody>
          <a:bodyPr wrap="none">
            <a:spAutoFit/>
          </a:bodyPr>
          <a:lstStyle/>
          <a:p>
            <a:r>
              <a:rPr lang="en-ID" sz="1600" dirty="0">
                <a:latin typeface="Lato "/>
                <a:ea typeface="Lato Black" panose="020F0502020204030203" pitchFamily="34" charset="0"/>
                <a:cs typeface="Lato Black" panose="020F0502020204030203" pitchFamily="34" charset="0"/>
              </a:rPr>
              <a:t>Your Title Here</a:t>
            </a:r>
          </a:p>
        </p:txBody>
      </p:sp>
      <p:sp>
        <p:nvSpPr>
          <p:cNvPr id="50" name="Rectangle 49">
            <a:extLst>
              <a:ext uri="{FF2B5EF4-FFF2-40B4-BE49-F238E27FC236}">
                <a16:creationId xmlns:a16="http://schemas.microsoft.com/office/drawing/2014/main" id="{BD01A7AC-88F4-40AC-B1D9-3296D7CAFB97}"/>
              </a:ext>
            </a:extLst>
          </p:cNvPr>
          <p:cNvSpPr/>
          <p:nvPr/>
        </p:nvSpPr>
        <p:spPr>
          <a:xfrm>
            <a:off x="9924070" y="4480726"/>
            <a:ext cx="1577676" cy="338554"/>
          </a:xfrm>
          <a:prstGeom prst="rect">
            <a:avLst/>
          </a:prstGeom>
        </p:spPr>
        <p:txBody>
          <a:bodyPr wrap="none">
            <a:spAutoFit/>
          </a:bodyPr>
          <a:lstStyle/>
          <a:p>
            <a:r>
              <a:rPr lang="en-ID" sz="1600" dirty="0">
                <a:latin typeface="Lato "/>
                <a:ea typeface="Lato Black" panose="020F0502020204030203" pitchFamily="34" charset="0"/>
                <a:cs typeface="Lato Black" panose="020F0502020204030203" pitchFamily="34" charset="0"/>
              </a:rPr>
              <a:t>Your Title Here</a:t>
            </a:r>
          </a:p>
        </p:txBody>
      </p:sp>
      <p:sp>
        <p:nvSpPr>
          <p:cNvPr id="51" name="Rectangle 50">
            <a:extLst>
              <a:ext uri="{FF2B5EF4-FFF2-40B4-BE49-F238E27FC236}">
                <a16:creationId xmlns:a16="http://schemas.microsoft.com/office/drawing/2014/main" id="{2A5FA1A9-6EFF-4DB6-B93E-470A8F5BC212}"/>
              </a:ext>
            </a:extLst>
          </p:cNvPr>
          <p:cNvSpPr/>
          <p:nvPr/>
        </p:nvSpPr>
        <p:spPr>
          <a:xfrm>
            <a:off x="1260146" y="3495841"/>
            <a:ext cx="2504257" cy="2308324"/>
          </a:xfrm>
          <a:prstGeom prst="rect">
            <a:avLst/>
          </a:prstGeom>
        </p:spPr>
        <p:txBody>
          <a:bodyPr wrap="square">
            <a:spAutoFit/>
          </a:bodyPr>
          <a:lstStyle/>
          <a:p>
            <a:r>
              <a:rPr lang="en-ID" sz="3600" dirty="0">
                <a:latin typeface="Lato Black" panose="020F0502020204030203" pitchFamily="34" charset="0"/>
                <a:ea typeface="Lato Black" panose="020F0502020204030203" pitchFamily="34" charset="0"/>
                <a:cs typeface="Lato Black" panose="020F0502020204030203" pitchFamily="34" charset="0"/>
              </a:rPr>
              <a:t>Creative And </a:t>
            </a:r>
          </a:p>
          <a:p>
            <a:r>
              <a:rPr lang="en-ID" sz="3600" dirty="0">
                <a:latin typeface="Lato Black" panose="020F0502020204030203" pitchFamily="34" charset="0"/>
                <a:ea typeface="Lato Black" panose="020F0502020204030203" pitchFamily="34" charset="0"/>
                <a:cs typeface="Lato Black" panose="020F0502020204030203" pitchFamily="34" charset="0"/>
              </a:rPr>
              <a:t>Simple Title Here</a:t>
            </a:r>
          </a:p>
        </p:txBody>
      </p:sp>
      <p:sp>
        <p:nvSpPr>
          <p:cNvPr id="52" name="Freeform: Shape 51">
            <a:extLst>
              <a:ext uri="{FF2B5EF4-FFF2-40B4-BE49-F238E27FC236}">
                <a16:creationId xmlns:a16="http://schemas.microsoft.com/office/drawing/2014/main" id="{6DE5AC6D-C1C7-4B1A-BCD8-2C977EB335D9}"/>
              </a:ext>
            </a:extLst>
          </p:cNvPr>
          <p:cNvSpPr/>
          <p:nvPr/>
        </p:nvSpPr>
        <p:spPr>
          <a:xfrm rot="10800000">
            <a:off x="3764403" y="6344737"/>
            <a:ext cx="1252351" cy="513263"/>
          </a:xfrm>
          <a:custGeom>
            <a:avLst/>
            <a:gdLst>
              <a:gd name="connsiteX0" fmla="*/ 0 w 2278047"/>
              <a:gd name="connsiteY0" fmla="*/ 0 h 933634"/>
              <a:gd name="connsiteX1" fmla="*/ 2278047 w 2278047"/>
              <a:gd name="connsiteY1" fmla="*/ 0 h 933634"/>
              <a:gd name="connsiteX2" fmla="*/ 2277465 w 2278047"/>
              <a:gd name="connsiteY2" fmla="*/ 5777 h 933634"/>
              <a:gd name="connsiteX3" fmla="*/ 1139023 w 2278047"/>
              <a:gd name="connsiteY3" fmla="*/ 933634 h 933634"/>
              <a:gd name="connsiteX4" fmla="*/ 582 w 2278047"/>
              <a:gd name="connsiteY4" fmla="*/ 5777 h 933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047" h="933634">
                <a:moveTo>
                  <a:pt x="0" y="0"/>
                </a:moveTo>
                <a:lnTo>
                  <a:pt x="2278047" y="0"/>
                </a:lnTo>
                <a:lnTo>
                  <a:pt x="2277465" y="5777"/>
                </a:lnTo>
                <a:cubicBezTo>
                  <a:pt x="2169108" y="535304"/>
                  <a:pt x="1700582" y="933634"/>
                  <a:pt x="1139023" y="933634"/>
                </a:cubicBezTo>
                <a:cubicBezTo>
                  <a:pt x="577464" y="933634"/>
                  <a:pt x="108939" y="535304"/>
                  <a:pt x="582" y="57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icture Placeholder 2">
            <a:extLst>
              <a:ext uri="{FF2B5EF4-FFF2-40B4-BE49-F238E27FC236}">
                <a16:creationId xmlns:a16="http://schemas.microsoft.com/office/drawing/2014/main" id="{E3C6BB42-37AD-4E11-9D1F-2A986B2FF493}"/>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DB34CB11-AEAA-4BD3-9132-018E3BA875C6}"/>
              </a:ext>
            </a:extLst>
          </p:cNvPr>
          <p:cNvSpPr>
            <a:spLocks noGrp="1"/>
          </p:cNvSpPr>
          <p:nvPr>
            <p:ph type="pic" sz="quarter" idx="10"/>
          </p:nvPr>
        </p:nvSpPr>
        <p:spPr/>
      </p:sp>
      <p:sp>
        <p:nvSpPr>
          <p:cNvPr id="7" name="Picture Placeholder 6">
            <a:extLst>
              <a:ext uri="{FF2B5EF4-FFF2-40B4-BE49-F238E27FC236}">
                <a16:creationId xmlns:a16="http://schemas.microsoft.com/office/drawing/2014/main" id="{3491F8AB-5ED9-4688-81BA-8501A2457816}"/>
              </a:ext>
            </a:extLst>
          </p:cNvPr>
          <p:cNvSpPr>
            <a:spLocks noGrp="1"/>
          </p:cNvSpPr>
          <p:nvPr>
            <p:ph type="pic" sz="quarter" idx="12"/>
          </p:nvPr>
        </p:nvSpPr>
        <p:spPr/>
      </p:sp>
    </p:spTree>
    <p:extLst>
      <p:ext uri="{BB962C8B-B14F-4D97-AF65-F5344CB8AC3E}">
        <p14:creationId xmlns:p14="http://schemas.microsoft.com/office/powerpoint/2010/main" val="243999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48">
            <a:extLst>
              <a:ext uri="{FF2B5EF4-FFF2-40B4-BE49-F238E27FC236}">
                <a16:creationId xmlns:a16="http://schemas.microsoft.com/office/drawing/2014/main" id="{88CAB28C-B610-4F09-A7D6-168107F25C03}"/>
              </a:ext>
            </a:extLst>
          </p:cNvPr>
          <p:cNvSpPr/>
          <p:nvPr/>
        </p:nvSpPr>
        <p:spPr>
          <a:xfrm>
            <a:off x="4541925" y="525145"/>
            <a:ext cx="3435057" cy="11501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pPr algn="ctr"/>
            <a:r>
              <a:rPr lang="en-ID" sz="3600" dirty="0">
                <a:latin typeface="Lato Black" panose="020F0502020204030203" pitchFamily="34" charset="0"/>
                <a:ea typeface="Lato Black" panose="020F0502020204030203" pitchFamily="34" charset="0"/>
                <a:cs typeface="Lato Black" panose="020F0502020204030203" pitchFamily="34" charset="0"/>
              </a:rPr>
              <a:t>Our </a:t>
            </a:r>
          </a:p>
          <a:p>
            <a:pPr algn="ctr"/>
            <a:r>
              <a:rPr lang="en-ID" sz="3600" dirty="0">
                <a:latin typeface="Lato Black" panose="020F0502020204030203" pitchFamily="34" charset="0"/>
                <a:ea typeface="Lato Black" panose="020F0502020204030203" pitchFamily="34" charset="0"/>
                <a:cs typeface="Lato Black" panose="020F0502020204030203" pitchFamily="34" charset="0"/>
              </a:rPr>
              <a:t>Portfolio Slide</a:t>
            </a:r>
          </a:p>
        </p:txBody>
      </p:sp>
      <p:sp>
        <p:nvSpPr>
          <p:cNvPr id="58" name="Freeform: Shape 57">
            <a:extLst>
              <a:ext uri="{FF2B5EF4-FFF2-40B4-BE49-F238E27FC236}">
                <a16:creationId xmlns:a16="http://schemas.microsoft.com/office/drawing/2014/main" id="{AEB6F0EE-E138-43BA-8CDD-8FC05C79F353}"/>
              </a:ext>
            </a:extLst>
          </p:cNvPr>
          <p:cNvSpPr/>
          <p:nvPr/>
        </p:nvSpPr>
        <p:spPr>
          <a:xfrm rot="10800000">
            <a:off x="4916755" y="5891398"/>
            <a:ext cx="2358489" cy="966602"/>
          </a:xfrm>
          <a:custGeom>
            <a:avLst/>
            <a:gdLst>
              <a:gd name="connsiteX0" fmla="*/ 0 w 2278047"/>
              <a:gd name="connsiteY0" fmla="*/ 0 h 933634"/>
              <a:gd name="connsiteX1" fmla="*/ 2278047 w 2278047"/>
              <a:gd name="connsiteY1" fmla="*/ 0 h 933634"/>
              <a:gd name="connsiteX2" fmla="*/ 2277465 w 2278047"/>
              <a:gd name="connsiteY2" fmla="*/ 5777 h 933634"/>
              <a:gd name="connsiteX3" fmla="*/ 1139023 w 2278047"/>
              <a:gd name="connsiteY3" fmla="*/ 933634 h 933634"/>
              <a:gd name="connsiteX4" fmla="*/ 582 w 2278047"/>
              <a:gd name="connsiteY4" fmla="*/ 5777 h 933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047" h="933634">
                <a:moveTo>
                  <a:pt x="0" y="0"/>
                </a:moveTo>
                <a:lnTo>
                  <a:pt x="2278047" y="0"/>
                </a:lnTo>
                <a:lnTo>
                  <a:pt x="2277465" y="5777"/>
                </a:lnTo>
                <a:cubicBezTo>
                  <a:pt x="2169108" y="535304"/>
                  <a:pt x="1700582" y="933634"/>
                  <a:pt x="1139023" y="933634"/>
                </a:cubicBezTo>
                <a:cubicBezTo>
                  <a:pt x="577464" y="933634"/>
                  <a:pt x="108939" y="535304"/>
                  <a:pt x="582" y="57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B8C2BF63-073A-4C07-B15C-C8A94F19342F}"/>
              </a:ext>
            </a:extLst>
          </p:cNvPr>
          <p:cNvSpPr txBox="1"/>
          <p:nvPr/>
        </p:nvSpPr>
        <p:spPr>
          <a:xfrm>
            <a:off x="9715500" y="5646057"/>
            <a:ext cx="2476500" cy="1015663"/>
          </a:xfrm>
          <a:prstGeom prst="rect">
            <a:avLst/>
          </a:prstGeom>
          <a:noFill/>
        </p:spPr>
        <p:txBody>
          <a:bodyPr wrap="square" rtlCol="0">
            <a:spAutoFit/>
          </a:bodyPr>
          <a:lstStyle/>
          <a:p>
            <a:r>
              <a:rPr lang="en-ID" sz="6000" dirty="0" err="1">
                <a:solidFill>
                  <a:schemeClr val="accent1"/>
                </a:solidFill>
                <a:latin typeface="Lobster 1.3" panose="02000506000000020003" pitchFamily="50" charset="0"/>
                <a:ea typeface="Lato" panose="020F0502020204030203" pitchFamily="34" charset="0"/>
                <a:cs typeface="Lato" panose="020F0502020204030203" pitchFamily="34" charset="0"/>
              </a:rPr>
              <a:t>G</a:t>
            </a:r>
            <a:r>
              <a:rPr lang="en-ID" sz="5400" dirty="0" err="1">
                <a:solidFill>
                  <a:schemeClr val="accent1"/>
                </a:solidFill>
                <a:latin typeface="Lobster 1.3" panose="02000506000000020003" pitchFamily="50" charset="0"/>
                <a:ea typeface="Lato" panose="020F0502020204030203" pitchFamily="34" charset="0"/>
                <a:cs typeface="Lato" panose="020F0502020204030203" pitchFamily="34" charset="0"/>
              </a:rPr>
              <a:t>racius</a:t>
            </a:r>
            <a:endParaRPr lang="en-ID" sz="5400" dirty="0">
              <a:solidFill>
                <a:schemeClr val="accent1"/>
              </a:solidFill>
              <a:latin typeface="Lobster 1.3" panose="02000506000000020003" pitchFamily="50" charset="0"/>
              <a:ea typeface="Lato" panose="020F0502020204030203" pitchFamily="34" charset="0"/>
              <a:cs typeface="Lato" panose="020F0502020204030203" pitchFamily="34" charset="0"/>
            </a:endParaRPr>
          </a:p>
        </p:txBody>
      </p:sp>
      <p:sp>
        <p:nvSpPr>
          <p:cNvPr id="60" name="Freeform: Shape 59">
            <a:extLst>
              <a:ext uri="{FF2B5EF4-FFF2-40B4-BE49-F238E27FC236}">
                <a16:creationId xmlns:a16="http://schemas.microsoft.com/office/drawing/2014/main" id="{B660E09B-092B-4BDA-BE73-D9B63FE6960D}"/>
              </a:ext>
            </a:extLst>
          </p:cNvPr>
          <p:cNvSpPr/>
          <p:nvPr/>
        </p:nvSpPr>
        <p:spPr>
          <a:xfrm>
            <a:off x="11304842" y="0"/>
            <a:ext cx="882513" cy="1295400"/>
          </a:xfrm>
          <a:custGeom>
            <a:avLst/>
            <a:gdLst>
              <a:gd name="connsiteX0" fmla="*/ 452746 w 1671756"/>
              <a:gd name="connsiteY0" fmla="*/ 0 h 2453892"/>
              <a:gd name="connsiteX1" fmla="*/ 1671756 w 1671756"/>
              <a:gd name="connsiteY1" fmla="*/ 0 h 2453892"/>
              <a:gd name="connsiteX2" fmla="*/ 1671756 w 1671756"/>
              <a:gd name="connsiteY2" fmla="*/ 2429880 h 2453892"/>
              <a:gd name="connsiteX3" fmla="*/ 1562372 w 1671756"/>
              <a:gd name="connsiteY3" fmla="*/ 2446574 h 2453892"/>
              <a:gd name="connsiteX4" fmla="*/ 1417446 w 1671756"/>
              <a:gd name="connsiteY4" fmla="*/ 2453892 h 2453892"/>
              <a:gd name="connsiteX5" fmla="*/ 0 w 1671756"/>
              <a:gd name="connsiteY5" fmla="*/ 1036446 h 2453892"/>
              <a:gd name="connsiteX6" fmla="*/ 415160 w 1671756"/>
              <a:gd name="connsiteY6" fmla="*/ 34160 h 245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1756" h="2453892">
                <a:moveTo>
                  <a:pt x="452746" y="0"/>
                </a:moveTo>
                <a:lnTo>
                  <a:pt x="1671756" y="0"/>
                </a:lnTo>
                <a:lnTo>
                  <a:pt x="1671756" y="2429880"/>
                </a:lnTo>
                <a:lnTo>
                  <a:pt x="1562372" y="2446574"/>
                </a:lnTo>
                <a:cubicBezTo>
                  <a:pt x="1514721" y="2451413"/>
                  <a:pt x="1466373" y="2453892"/>
                  <a:pt x="1417446" y="2453892"/>
                </a:cubicBezTo>
                <a:cubicBezTo>
                  <a:pt x="634612" y="2453892"/>
                  <a:pt x="0" y="1819280"/>
                  <a:pt x="0" y="1036446"/>
                </a:cubicBezTo>
                <a:cubicBezTo>
                  <a:pt x="0" y="645029"/>
                  <a:pt x="158653" y="290668"/>
                  <a:pt x="415160" y="3416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53F53C7-4D35-41AC-A1DD-975842F3F0D3}"/>
              </a:ext>
            </a:extLst>
          </p:cNvPr>
          <p:cNvSpPr/>
          <p:nvPr/>
        </p:nvSpPr>
        <p:spPr>
          <a:xfrm>
            <a:off x="0" y="0"/>
            <a:ext cx="703412" cy="513263"/>
          </a:xfrm>
          <a:custGeom>
            <a:avLst/>
            <a:gdLst>
              <a:gd name="connsiteX0" fmla="*/ 0 w 703412"/>
              <a:gd name="connsiteY0" fmla="*/ 0 h 513263"/>
              <a:gd name="connsiteX1" fmla="*/ 703412 w 703412"/>
              <a:gd name="connsiteY1" fmla="*/ 0 h 513263"/>
              <a:gd name="connsiteX2" fmla="*/ 703092 w 703412"/>
              <a:gd name="connsiteY2" fmla="*/ 3176 h 513263"/>
              <a:gd name="connsiteX3" fmla="*/ 77236 w 703412"/>
              <a:gd name="connsiteY3" fmla="*/ 513263 h 513263"/>
              <a:gd name="connsiteX4" fmla="*/ 0 w 703412"/>
              <a:gd name="connsiteY4" fmla="*/ 506448 h 513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412" h="513263">
                <a:moveTo>
                  <a:pt x="0" y="0"/>
                </a:moveTo>
                <a:lnTo>
                  <a:pt x="703412" y="0"/>
                </a:lnTo>
                <a:lnTo>
                  <a:pt x="703092" y="3176"/>
                </a:lnTo>
                <a:cubicBezTo>
                  <a:pt x="643523" y="294282"/>
                  <a:pt x="385952" y="513263"/>
                  <a:pt x="77236" y="513263"/>
                </a:cubicBezTo>
                <a:lnTo>
                  <a:pt x="0" y="5064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Picture Placeholder 4">
            <a:extLst>
              <a:ext uri="{FF2B5EF4-FFF2-40B4-BE49-F238E27FC236}">
                <a16:creationId xmlns:a16="http://schemas.microsoft.com/office/drawing/2014/main" id="{4E0BC835-BC8D-433C-9C0B-7BC9E2159FFE}"/>
              </a:ext>
            </a:extLst>
          </p:cNvPr>
          <p:cNvSpPr>
            <a:spLocks noGrp="1"/>
          </p:cNvSpPr>
          <p:nvPr>
            <p:ph type="pic" sz="quarter" idx="13"/>
          </p:nvPr>
        </p:nvSpPr>
        <p:spPr/>
      </p:sp>
      <p:sp>
        <p:nvSpPr>
          <p:cNvPr id="7" name="Picture Placeholder 6">
            <a:extLst>
              <a:ext uri="{FF2B5EF4-FFF2-40B4-BE49-F238E27FC236}">
                <a16:creationId xmlns:a16="http://schemas.microsoft.com/office/drawing/2014/main" id="{BD8DB2AE-95D7-413E-BADF-78FAAF17F7E7}"/>
              </a:ext>
            </a:extLst>
          </p:cNvPr>
          <p:cNvSpPr>
            <a:spLocks noGrp="1"/>
          </p:cNvSpPr>
          <p:nvPr>
            <p:ph type="pic" sz="quarter" idx="12"/>
          </p:nvPr>
        </p:nvSpPr>
        <p:spPr/>
      </p:sp>
      <p:sp>
        <p:nvSpPr>
          <p:cNvPr id="9" name="Picture Placeholder 8">
            <a:extLst>
              <a:ext uri="{FF2B5EF4-FFF2-40B4-BE49-F238E27FC236}">
                <a16:creationId xmlns:a16="http://schemas.microsoft.com/office/drawing/2014/main" id="{1FBB5D51-A186-4776-9239-636BBF6D9AEA}"/>
              </a:ext>
            </a:extLst>
          </p:cNvPr>
          <p:cNvSpPr>
            <a:spLocks noGrp="1"/>
          </p:cNvSpPr>
          <p:nvPr>
            <p:ph type="pic" sz="quarter" idx="11"/>
          </p:nvPr>
        </p:nvSpPr>
        <p:spPr/>
      </p:sp>
      <p:sp>
        <p:nvSpPr>
          <p:cNvPr id="12" name="Picture Placeholder 11">
            <a:extLst>
              <a:ext uri="{FF2B5EF4-FFF2-40B4-BE49-F238E27FC236}">
                <a16:creationId xmlns:a16="http://schemas.microsoft.com/office/drawing/2014/main" id="{529E26E5-2FDF-4AD0-BFD6-A4CBAB299712}"/>
              </a:ext>
            </a:extLst>
          </p:cNvPr>
          <p:cNvSpPr>
            <a:spLocks noGrp="1"/>
          </p:cNvSpPr>
          <p:nvPr>
            <p:ph type="pic" sz="quarter" idx="10"/>
          </p:nvPr>
        </p:nvSpPr>
        <p:spPr/>
      </p:sp>
      <p:grpSp>
        <p:nvGrpSpPr>
          <p:cNvPr id="3" name="Group 2">
            <a:extLst>
              <a:ext uri="{FF2B5EF4-FFF2-40B4-BE49-F238E27FC236}">
                <a16:creationId xmlns:a16="http://schemas.microsoft.com/office/drawing/2014/main" id="{0BBCFD22-107D-4A01-AF4B-FFEC5FC0D960}"/>
              </a:ext>
            </a:extLst>
          </p:cNvPr>
          <p:cNvGrpSpPr/>
          <p:nvPr/>
        </p:nvGrpSpPr>
        <p:grpSpPr>
          <a:xfrm>
            <a:off x="8724336" y="4114800"/>
            <a:ext cx="2137974" cy="708660"/>
            <a:chOff x="8724336" y="4114800"/>
            <a:chExt cx="2137974" cy="708660"/>
          </a:xfrm>
        </p:grpSpPr>
        <p:sp>
          <p:nvSpPr>
            <p:cNvPr id="26" name="Rectangle 25">
              <a:extLst>
                <a:ext uri="{FF2B5EF4-FFF2-40B4-BE49-F238E27FC236}">
                  <a16:creationId xmlns:a16="http://schemas.microsoft.com/office/drawing/2014/main" id="{CC6E5CCC-C3EF-4DB1-B242-59671AAF3EE8}"/>
                </a:ext>
              </a:extLst>
            </p:cNvPr>
            <p:cNvSpPr/>
            <p:nvPr/>
          </p:nvSpPr>
          <p:spPr>
            <a:xfrm>
              <a:off x="8724336" y="4114800"/>
              <a:ext cx="2137974" cy="70866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bg1"/>
                </a:solidFill>
              </a:endParaRPr>
            </a:p>
          </p:txBody>
        </p:sp>
        <p:sp>
          <p:nvSpPr>
            <p:cNvPr id="2" name="Rectangle 1">
              <a:extLst>
                <a:ext uri="{FF2B5EF4-FFF2-40B4-BE49-F238E27FC236}">
                  <a16:creationId xmlns:a16="http://schemas.microsoft.com/office/drawing/2014/main" id="{5EEB91CF-BF12-44BB-8F7B-4CA9119FA9FE}"/>
                </a:ext>
              </a:extLst>
            </p:cNvPr>
            <p:cNvSpPr/>
            <p:nvPr/>
          </p:nvSpPr>
          <p:spPr>
            <a:xfrm>
              <a:off x="8920327" y="4284463"/>
              <a:ext cx="1745991" cy="369332"/>
            </a:xfrm>
            <a:prstGeom prst="rect">
              <a:avLst/>
            </a:prstGeom>
          </p:spPr>
          <p:txBody>
            <a:bodyPr wrap="none">
              <a:spAutoFit/>
            </a:bodyPr>
            <a:lstStyle/>
            <a:p>
              <a:pPr algn="ctr"/>
              <a:r>
                <a:rPr lang="en-ID" dirty="0">
                  <a:solidFill>
                    <a:schemeClr val="bg1"/>
                  </a:solidFill>
                  <a:latin typeface="Lato "/>
                  <a:ea typeface="Lato Black" panose="020F0502020204030203" pitchFamily="34" charset="0"/>
                  <a:cs typeface="Lato Black" panose="020F0502020204030203" pitchFamily="34" charset="0"/>
                </a:rPr>
                <a:t>Your Title Here</a:t>
              </a:r>
            </a:p>
          </p:txBody>
        </p:sp>
      </p:grpSp>
      <p:grpSp>
        <p:nvGrpSpPr>
          <p:cNvPr id="17" name="Group 16">
            <a:extLst>
              <a:ext uri="{FF2B5EF4-FFF2-40B4-BE49-F238E27FC236}">
                <a16:creationId xmlns:a16="http://schemas.microsoft.com/office/drawing/2014/main" id="{235C8D2E-7676-4428-9AA0-0E51757D899B}"/>
              </a:ext>
            </a:extLst>
          </p:cNvPr>
          <p:cNvGrpSpPr/>
          <p:nvPr/>
        </p:nvGrpSpPr>
        <p:grpSpPr>
          <a:xfrm>
            <a:off x="6259454" y="4831080"/>
            <a:ext cx="2137974" cy="708660"/>
            <a:chOff x="8724336" y="4114800"/>
            <a:chExt cx="2137974" cy="708660"/>
          </a:xfrm>
        </p:grpSpPr>
        <p:sp>
          <p:nvSpPr>
            <p:cNvPr id="19" name="Rectangle 18">
              <a:extLst>
                <a:ext uri="{FF2B5EF4-FFF2-40B4-BE49-F238E27FC236}">
                  <a16:creationId xmlns:a16="http://schemas.microsoft.com/office/drawing/2014/main" id="{4BE0709D-A122-4CC4-B6ED-8013A309CAC1}"/>
                </a:ext>
              </a:extLst>
            </p:cNvPr>
            <p:cNvSpPr/>
            <p:nvPr/>
          </p:nvSpPr>
          <p:spPr>
            <a:xfrm>
              <a:off x="8724336" y="4114800"/>
              <a:ext cx="2137974" cy="70866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bg1"/>
                </a:solidFill>
              </a:endParaRPr>
            </a:p>
          </p:txBody>
        </p:sp>
        <p:sp>
          <p:nvSpPr>
            <p:cNvPr id="21" name="Rectangle 20">
              <a:extLst>
                <a:ext uri="{FF2B5EF4-FFF2-40B4-BE49-F238E27FC236}">
                  <a16:creationId xmlns:a16="http://schemas.microsoft.com/office/drawing/2014/main" id="{61E912C3-43BB-48B7-ACCF-7EB500994858}"/>
                </a:ext>
              </a:extLst>
            </p:cNvPr>
            <p:cNvSpPr/>
            <p:nvPr/>
          </p:nvSpPr>
          <p:spPr>
            <a:xfrm>
              <a:off x="8920327" y="4284463"/>
              <a:ext cx="1745991" cy="369332"/>
            </a:xfrm>
            <a:prstGeom prst="rect">
              <a:avLst/>
            </a:prstGeom>
          </p:spPr>
          <p:txBody>
            <a:bodyPr wrap="none">
              <a:spAutoFit/>
            </a:bodyPr>
            <a:lstStyle/>
            <a:p>
              <a:pPr algn="ctr"/>
              <a:r>
                <a:rPr lang="en-ID" dirty="0">
                  <a:solidFill>
                    <a:schemeClr val="bg1"/>
                  </a:solidFill>
                  <a:latin typeface="Lato "/>
                  <a:ea typeface="Lato Black" panose="020F0502020204030203" pitchFamily="34" charset="0"/>
                  <a:cs typeface="Lato Black" panose="020F0502020204030203" pitchFamily="34" charset="0"/>
                </a:rPr>
                <a:t>Your Title Here</a:t>
              </a:r>
            </a:p>
          </p:txBody>
        </p:sp>
      </p:grpSp>
      <p:grpSp>
        <p:nvGrpSpPr>
          <p:cNvPr id="52" name="Group 51">
            <a:extLst>
              <a:ext uri="{FF2B5EF4-FFF2-40B4-BE49-F238E27FC236}">
                <a16:creationId xmlns:a16="http://schemas.microsoft.com/office/drawing/2014/main" id="{021BC8CF-B803-4D8E-9989-0AD37F40E7B7}"/>
              </a:ext>
            </a:extLst>
          </p:cNvPr>
          <p:cNvGrpSpPr/>
          <p:nvPr/>
        </p:nvGrpSpPr>
        <p:grpSpPr>
          <a:xfrm>
            <a:off x="3794572" y="4107180"/>
            <a:ext cx="2137974" cy="708660"/>
            <a:chOff x="8724336" y="4114800"/>
            <a:chExt cx="2137974" cy="708660"/>
          </a:xfrm>
        </p:grpSpPr>
        <p:sp>
          <p:nvSpPr>
            <p:cNvPr id="53" name="Rectangle 52">
              <a:extLst>
                <a:ext uri="{FF2B5EF4-FFF2-40B4-BE49-F238E27FC236}">
                  <a16:creationId xmlns:a16="http://schemas.microsoft.com/office/drawing/2014/main" id="{D91509B4-AAB1-4913-AA88-712B3BD3D1FA}"/>
                </a:ext>
              </a:extLst>
            </p:cNvPr>
            <p:cNvSpPr/>
            <p:nvPr/>
          </p:nvSpPr>
          <p:spPr>
            <a:xfrm>
              <a:off x="8724336" y="4114800"/>
              <a:ext cx="2137974" cy="70866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bg1"/>
                </a:solidFill>
              </a:endParaRPr>
            </a:p>
          </p:txBody>
        </p:sp>
        <p:sp>
          <p:nvSpPr>
            <p:cNvPr id="54" name="Rectangle 53">
              <a:extLst>
                <a:ext uri="{FF2B5EF4-FFF2-40B4-BE49-F238E27FC236}">
                  <a16:creationId xmlns:a16="http://schemas.microsoft.com/office/drawing/2014/main" id="{69F0851F-5630-408E-804A-5DE4EF15BF5E}"/>
                </a:ext>
              </a:extLst>
            </p:cNvPr>
            <p:cNvSpPr/>
            <p:nvPr/>
          </p:nvSpPr>
          <p:spPr>
            <a:xfrm>
              <a:off x="8920327" y="4284463"/>
              <a:ext cx="1745991" cy="369332"/>
            </a:xfrm>
            <a:prstGeom prst="rect">
              <a:avLst/>
            </a:prstGeom>
          </p:spPr>
          <p:txBody>
            <a:bodyPr wrap="none">
              <a:spAutoFit/>
            </a:bodyPr>
            <a:lstStyle/>
            <a:p>
              <a:pPr algn="ctr"/>
              <a:r>
                <a:rPr lang="en-ID" dirty="0">
                  <a:solidFill>
                    <a:schemeClr val="bg1"/>
                  </a:solidFill>
                  <a:latin typeface="Lato "/>
                  <a:ea typeface="Lato Black" panose="020F0502020204030203" pitchFamily="34" charset="0"/>
                  <a:cs typeface="Lato Black" panose="020F0502020204030203" pitchFamily="34" charset="0"/>
                </a:rPr>
                <a:t>Your Title Here</a:t>
              </a:r>
            </a:p>
          </p:txBody>
        </p:sp>
      </p:grpSp>
      <p:grpSp>
        <p:nvGrpSpPr>
          <p:cNvPr id="55" name="Group 54">
            <a:extLst>
              <a:ext uri="{FF2B5EF4-FFF2-40B4-BE49-F238E27FC236}">
                <a16:creationId xmlns:a16="http://schemas.microsoft.com/office/drawing/2014/main" id="{B1112972-0107-493B-9D14-4B0F4E74BC00}"/>
              </a:ext>
            </a:extLst>
          </p:cNvPr>
          <p:cNvGrpSpPr/>
          <p:nvPr/>
        </p:nvGrpSpPr>
        <p:grpSpPr>
          <a:xfrm>
            <a:off x="1329690" y="4823460"/>
            <a:ext cx="2137974" cy="708660"/>
            <a:chOff x="8724336" y="4114800"/>
            <a:chExt cx="2137974" cy="708660"/>
          </a:xfrm>
        </p:grpSpPr>
        <p:sp>
          <p:nvSpPr>
            <p:cNvPr id="56" name="Rectangle 55">
              <a:extLst>
                <a:ext uri="{FF2B5EF4-FFF2-40B4-BE49-F238E27FC236}">
                  <a16:creationId xmlns:a16="http://schemas.microsoft.com/office/drawing/2014/main" id="{EB0328BF-119B-4741-B88B-12A56806B63D}"/>
                </a:ext>
              </a:extLst>
            </p:cNvPr>
            <p:cNvSpPr/>
            <p:nvPr/>
          </p:nvSpPr>
          <p:spPr>
            <a:xfrm>
              <a:off x="8724336" y="4114800"/>
              <a:ext cx="2137974" cy="70866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bg1"/>
                </a:solidFill>
              </a:endParaRPr>
            </a:p>
          </p:txBody>
        </p:sp>
        <p:sp>
          <p:nvSpPr>
            <p:cNvPr id="57" name="Rectangle 56">
              <a:extLst>
                <a:ext uri="{FF2B5EF4-FFF2-40B4-BE49-F238E27FC236}">
                  <a16:creationId xmlns:a16="http://schemas.microsoft.com/office/drawing/2014/main" id="{7E63473F-E315-476A-9CFB-5CCCF8B034EC}"/>
                </a:ext>
              </a:extLst>
            </p:cNvPr>
            <p:cNvSpPr/>
            <p:nvPr/>
          </p:nvSpPr>
          <p:spPr>
            <a:xfrm>
              <a:off x="8920327" y="4284463"/>
              <a:ext cx="1745991" cy="369332"/>
            </a:xfrm>
            <a:prstGeom prst="rect">
              <a:avLst/>
            </a:prstGeom>
          </p:spPr>
          <p:txBody>
            <a:bodyPr wrap="none">
              <a:spAutoFit/>
            </a:bodyPr>
            <a:lstStyle/>
            <a:p>
              <a:pPr algn="ctr"/>
              <a:r>
                <a:rPr lang="en-ID" dirty="0">
                  <a:solidFill>
                    <a:schemeClr val="bg1"/>
                  </a:solidFill>
                  <a:latin typeface="Lato "/>
                  <a:ea typeface="Lato Black" panose="020F0502020204030203" pitchFamily="34" charset="0"/>
                  <a:cs typeface="Lato Black" panose="020F0502020204030203" pitchFamily="34" charset="0"/>
                </a:rPr>
                <a:t>Your Title Here</a:t>
              </a:r>
            </a:p>
          </p:txBody>
        </p:sp>
      </p:grpSp>
    </p:spTree>
    <p:extLst>
      <p:ext uri="{BB962C8B-B14F-4D97-AF65-F5344CB8AC3E}">
        <p14:creationId xmlns:p14="http://schemas.microsoft.com/office/powerpoint/2010/main" val="2898092188"/>
      </p:ext>
    </p:extLst>
  </p:cSld>
  <p:clrMapOvr>
    <a:masterClrMapping/>
  </p:clrMapOvr>
</p:sld>
</file>

<file path=ppt/theme/theme1.xml><?xml version="1.0" encoding="utf-8"?>
<a:theme xmlns:a="http://schemas.openxmlformats.org/drawingml/2006/main" name="Office Theme">
  <a:themeElements>
    <a:clrScheme name="Custom 110">
      <a:dk1>
        <a:srgbClr val="F7F7F7"/>
      </a:dk1>
      <a:lt1>
        <a:srgbClr val="323232"/>
      </a:lt1>
      <a:dk2>
        <a:srgbClr val="F7F7F7"/>
      </a:dk2>
      <a:lt2>
        <a:srgbClr val="323232"/>
      </a:lt2>
      <a:accent1>
        <a:srgbClr val="FC9745"/>
      </a:accent1>
      <a:accent2>
        <a:srgbClr val="FF7348"/>
      </a:accent2>
      <a:accent3>
        <a:srgbClr val="FD5A5C"/>
      </a:accent3>
      <a:accent4>
        <a:srgbClr val="F2456F"/>
      </a:accent4>
      <a:accent5>
        <a:srgbClr val="E84B9A"/>
      </a:accent5>
      <a:accent6>
        <a:srgbClr val="D54FA3"/>
      </a:accent6>
      <a:hlink>
        <a:srgbClr val="F33B48"/>
      </a:hlink>
      <a:folHlink>
        <a:srgbClr val="FFC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7494</TotalTime>
  <Words>1636</Words>
  <Application>Microsoft Office PowerPoint</Application>
  <PresentationFormat>Widescreen</PresentationFormat>
  <Paragraphs>145</Paragraphs>
  <Slides>20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Calibri</vt:lpstr>
      <vt:lpstr>Gill Sans</vt:lpstr>
      <vt:lpstr>Lato</vt:lpstr>
      <vt:lpstr>Lato </vt:lpstr>
      <vt:lpstr>Lato Black</vt:lpstr>
      <vt:lpstr>Lato Light</vt:lpstr>
      <vt:lpstr>Lato Medium</vt:lpstr>
      <vt:lpstr>Lobster 1.3</vt:lpstr>
      <vt:lpstr>Montserrat Medium</vt:lpstr>
      <vt:lpstr>Poppins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sonyabunggi@outlook.com</dc:creator>
  <cp:lastModifiedBy>Asus</cp:lastModifiedBy>
  <cp:revision>184</cp:revision>
  <dcterms:created xsi:type="dcterms:W3CDTF">2018-01-28T12:32:37Z</dcterms:created>
  <dcterms:modified xsi:type="dcterms:W3CDTF">2018-05-20T13:13:29Z</dcterms:modified>
</cp:coreProperties>
</file>